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
  </p:notesMasterIdLst>
  <p:sldIdLst>
    <p:sldId id="256" r:id="rId3"/>
    <p:sldId id="309" r:id="rId5"/>
    <p:sldId id="297" r:id="rId6"/>
    <p:sldId id="266" r:id="rId7"/>
    <p:sldId id="259" r:id="rId8"/>
    <p:sldId id="298" r:id="rId9"/>
    <p:sldId id="311" r:id="rId10"/>
    <p:sldId id="261" r:id="rId11"/>
    <p:sldId id="299" r:id="rId12"/>
    <p:sldId id="300" r:id="rId13"/>
    <p:sldId id="301" r:id="rId14"/>
    <p:sldId id="260" r:id="rId15"/>
    <p:sldId id="303" r:id="rId16"/>
    <p:sldId id="305" r:id="rId17"/>
    <p:sldId id="306" r:id="rId18"/>
    <p:sldId id="307" r:id="rId19"/>
    <p:sldId id="308" r:id="rId20"/>
    <p:sldId id="278" r:id="rId21"/>
  </p:sldIdLst>
  <p:sldSz cx="9144000" cy="5143500" type="screen16x9"/>
  <p:notesSz cx="6807200" cy="9939020"/>
  <p:embeddedFontLst>
    <p:embeddedFont>
      <p:font typeface="Merriweather" panose="00000500000000000000"/>
      <p:regular r:id="rId25"/>
    </p:embeddedFont>
    <p:embeddedFont>
      <p:font typeface="IBM Plex Sans Light" panose="020B0403050203000203"/>
      <p:regular r:id="rId26"/>
    </p:embeddedFont>
    <p:embeddedFont>
      <p:font typeface="IBM Plex Sans" panose="020B0503050203000203"/>
      <p:regular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85606" autoAdjust="0"/>
  </p:normalViewPr>
  <p:slideViewPr>
    <p:cSldViewPr snapToGrid="0" showGuides="1">
      <p:cViewPr varScale="1">
        <p:scale>
          <a:sx n="125" d="100"/>
          <a:sy n="125" d="100"/>
        </p:scale>
        <p:origin x="1194"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3262" tIns="93262" rIns="93262" bIns="932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3"/>
        <p:cNvGrpSpPr/>
        <p:nvPr/>
      </p:nvGrpSpPr>
      <p:grpSpPr>
        <a:xfrm>
          <a:off x="0" y="0"/>
          <a:ext cx="0" cy="0"/>
          <a:chOff x="0" y="0"/>
          <a:chExt cx="0" cy="0"/>
        </a:xfrm>
      </p:grpSpPr>
      <p:sp>
        <p:nvSpPr>
          <p:cNvPr id="154" name="Google Shape;154;g35f391192_00: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f391192_00: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7"/>
        <p:cNvGrpSpPr/>
        <p:nvPr/>
      </p:nvGrpSpPr>
      <p:grpSpPr>
        <a:xfrm>
          <a:off x="0" y="0"/>
          <a:ext cx="0" cy="0"/>
          <a:chOff x="0" y="0"/>
          <a:chExt cx="0" cy="0"/>
        </a:xfrm>
      </p:grpSpPr>
      <p:sp>
        <p:nvSpPr>
          <p:cNvPr id="308" name="Google Shape;308;g35ed75ccf_044: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44: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1"/>
        <p:cNvGrpSpPr/>
        <p:nvPr/>
      </p:nvGrpSpPr>
      <p:grpSpPr>
        <a:xfrm>
          <a:off x="0" y="0"/>
          <a:ext cx="0" cy="0"/>
          <a:chOff x="0" y="0"/>
          <a:chExt cx="0" cy="0"/>
        </a:xfrm>
      </p:grpSpPr>
      <p:sp>
        <p:nvSpPr>
          <p:cNvPr id="182" name="Google Shape;182;g35f391192_09: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5f391192_09: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5"/>
        <p:cNvGrpSpPr/>
        <p:nvPr/>
      </p:nvGrpSpPr>
      <p:grpSpPr>
        <a:xfrm>
          <a:off x="0" y="0"/>
          <a:ext cx="0" cy="0"/>
          <a:chOff x="0" y="0"/>
          <a:chExt cx="0" cy="0"/>
        </a:xfrm>
      </p:grpSpPr>
      <p:sp>
        <p:nvSpPr>
          <p:cNvPr id="176" name="Google Shape;176;g35f391192_029: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f391192_029: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5"/>
        <p:cNvGrpSpPr/>
        <p:nvPr/>
      </p:nvGrpSpPr>
      <p:grpSpPr>
        <a:xfrm>
          <a:off x="0" y="0"/>
          <a:ext cx="0" cy="0"/>
          <a:chOff x="0" y="0"/>
          <a:chExt cx="0" cy="0"/>
        </a:xfrm>
      </p:grpSpPr>
      <p:sp>
        <p:nvSpPr>
          <p:cNvPr id="176" name="Google Shape;176;g35f391192_029: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f391192_029: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9"/>
        <p:cNvGrpSpPr/>
        <p:nvPr/>
      </p:nvGrpSpPr>
      <p:grpSpPr>
        <a:xfrm>
          <a:off x="0" y="0"/>
          <a:ext cx="0" cy="0"/>
          <a:chOff x="0" y="0"/>
          <a:chExt cx="0" cy="0"/>
        </a:xfrm>
      </p:grpSpPr>
      <p:sp>
        <p:nvSpPr>
          <p:cNvPr id="400" name="Google Shape;400;g714e99c21f_1_767: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714e99c21f_1_767: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8"/>
        <p:cNvGrpSpPr/>
        <p:nvPr/>
      </p:nvGrpSpPr>
      <p:grpSpPr>
        <a:xfrm>
          <a:off x="0" y="0"/>
          <a:ext cx="0" cy="0"/>
          <a:chOff x="0" y="0"/>
          <a:chExt cx="0" cy="0"/>
        </a:xfrm>
      </p:grpSpPr>
      <p:sp>
        <p:nvSpPr>
          <p:cNvPr id="159" name="Google Shape;159;g3606f1c2d_30: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606f1c2d_30: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8"/>
        <p:cNvGrpSpPr/>
        <p:nvPr/>
      </p:nvGrpSpPr>
      <p:grpSpPr>
        <a:xfrm>
          <a:off x="0" y="0"/>
          <a:ext cx="0" cy="0"/>
          <a:chOff x="0" y="0"/>
          <a:chExt cx="0" cy="0"/>
        </a:xfrm>
      </p:grpSpPr>
      <p:sp>
        <p:nvSpPr>
          <p:cNvPr id="239" name="Google Shape;239;g35f391192_065: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f391192_065: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5"/>
        <p:cNvGrpSpPr/>
        <p:nvPr/>
      </p:nvGrpSpPr>
      <p:grpSpPr>
        <a:xfrm>
          <a:off x="0" y="0"/>
          <a:ext cx="0" cy="0"/>
          <a:chOff x="0" y="0"/>
          <a:chExt cx="0" cy="0"/>
        </a:xfrm>
      </p:grpSpPr>
      <p:sp>
        <p:nvSpPr>
          <p:cNvPr id="176" name="Google Shape;176;g35f391192_029: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f391192_029: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7"/>
        <p:cNvGrpSpPr/>
        <p:nvPr/>
      </p:nvGrpSpPr>
      <p:grpSpPr>
        <a:xfrm>
          <a:off x="0" y="0"/>
          <a:ext cx="0" cy="0"/>
          <a:chOff x="0" y="0"/>
          <a:chExt cx="0" cy="0"/>
        </a:xfrm>
      </p:grpSpPr>
      <p:sp>
        <p:nvSpPr>
          <p:cNvPr id="308" name="Google Shape;308;g35ed75ccf_044: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44: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7"/>
        <p:cNvGrpSpPr/>
        <p:nvPr/>
      </p:nvGrpSpPr>
      <p:grpSpPr>
        <a:xfrm>
          <a:off x="0" y="0"/>
          <a:ext cx="0" cy="0"/>
          <a:chOff x="0" y="0"/>
          <a:chExt cx="0" cy="0"/>
        </a:xfrm>
      </p:grpSpPr>
      <p:sp>
        <p:nvSpPr>
          <p:cNvPr id="308" name="Google Shape;308;g35ed75ccf_044: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44: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7"/>
        <p:cNvGrpSpPr/>
        <p:nvPr/>
      </p:nvGrpSpPr>
      <p:grpSpPr>
        <a:xfrm>
          <a:off x="0" y="0"/>
          <a:ext cx="0" cy="0"/>
          <a:chOff x="0" y="0"/>
          <a:chExt cx="0" cy="0"/>
        </a:xfrm>
      </p:grpSpPr>
      <p:sp>
        <p:nvSpPr>
          <p:cNvPr id="188" name="Google Shape;188;p: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p: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7"/>
        <p:cNvGrpSpPr/>
        <p:nvPr/>
      </p:nvGrpSpPr>
      <p:grpSpPr>
        <a:xfrm>
          <a:off x="0" y="0"/>
          <a:ext cx="0" cy="0"/>
          <a:chOff x="0" y="0"/>
          <a:chExt cx="0" cy="0"/>
        </a:xfrm>
      </p:grpSpPr>
      <p:sp>
        <p:nvSpPr>
          <p:cNvPr id="188" name="Google Shape;188;p: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p: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5"/>
        <p:cNvGrpSpPr/>
        <p:nvPr/>
      </p:nvGrpSpPr>
      <p:grpSpPr>
        <a:xfrm>
          <a:off x="0" y="0"/>
          <a:ext cx="0" cy="0"/>
          <a:chOff x="0" y="0"/>
          <a:chExt cx="0" cy="0"/>
        </a:xfrm>
      </p:grpSpPr>
      <p:sp>
        <p:nvSpPr>
          <p:cNvPr id="176" name="Google Shape;176;g35f391192_029: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f391192_029:notes"/>
          <p:cNvSpPr txBox="1">
            <a:spLocks noGrp="1"/>
          </p:cNvSpPr>
          <p:nvPr>
            <p:ph type="body" idx="1"/>
          </p:nvPr>
        </p:nvSpPr>
        <p:spPr>
          <a:xfrm>
            <a:off x="680720" y="4721186"/>
            <a:ext cx="5445760" cy="4472702"/>
          </a:xfrm>
          <a:prstGeom prst="rect">
            <a:avLst/>
          </a:prstGeom>
        </p:spPr>
        <p:txBody>
          <a:bodyPr spcFirstLastPara="1" wrap="square" lIns="93262" tIns="93262" rIns="93262" bIns="93262" anchor="t" anchorCtr="0">
            <a:noAutofit/>
          </a:bodyPr>
          <a:lstStyle/>
          <a:p>
            <a:pPr marL="0" indent="0">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p:cSld name="TITLE">
    <p:spTree>
      <p:nvGrpSpPr>
        <p:cNvPr id="1" name="Shape 9"/>
        <p:cNvGrpSpPr/>
        <p:nvPr/>
      </p:nvGrpSpPr>
      <p:grpSpPr>
        <a:xfrm>
          <a:off x="0" y="0"/>
          <a:ext cx="0" cy="0"/>
          <a:chOff x="0" y="0"/>
          <a:chExt cx="0" cy="0"/>
        </a:xfrm>
      </p:grpSpPr>
      <p:sp>
        <p:nvSpPr>
          <p:cNvPr id="10" name="Google Shape;10;p2"/>
          <p:cNvSpPr/>
          <p:nvPr/>
        </p:nvSpPr>
        <p:spPr>
          <a:xfrm>
            <a:off x="1" y="-12200"/>
            <a:ext cx="6041075" cy="5166925"/>
          </a:xfrm>
          <a:custGeom>
            <a:avLst/>
            <a:gdLst/>
            <a:ahLst/>
            <a:cxnLst/>
            <a:rect l="l" t="t" r="r" b="b"/>
            <a:pathLst>
              <a:path w="241643" h="206677" extrusionOk="0">
                <a:moveTo>
                  <a:pt x="126321" y="206677"/>
                </a:moveTo>
                <a:lnTo>
                  <a:pt x="241643" y="0"/>
                </a:lnTo>
                <a:lnTo>
                  <a:pt x="0" y="0"/>
                </a:lnTo>
                <a:lnTo>
                  <a:pt x="0" y="206677"/>
                </a:lnTo>
                <a:close/>
              </a:path>
            </a:pathLst>
          </a:custGeom>
          <a:solidFill>
            <a:schemeClr val="lt1"/>
          </a:solidFill>
          <a:ln>
            <a:noFill/>
          </a:ln>
        </p:spPr>
      </p:sp>
      <p:sp>
        <p:nvSpPr>
          <p:cNvPr id="11" name="Google Shape;11;p2"/>
          <p:cNvSpPr/>
          <p:nvPr/>
        </p:nvSpPr>
        <p:spPr>
          <a:xfrm>
            <a:off x="2518391" y="1589650"/>
            <a:ext cx="3331800" cy="35538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2" name="Google Shape;12;p2"/>
          <p:cNvSpPr/>
          <p:nvPr/>
        </p:nvSpPr>
        <p:spPr>
          <a:xfrm>
            <a:off x="2701476" y="0"/>
            <a:ext cx="3331800" cy="3553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 name="Google Shape;13;p2"/>
          <p:cNvSpPr txBox="1">
            <a:spLocks noGrp="1"/>
          </p:cNvSpPr>
          <p:nvPr>
            <p:ph type="ctrTitle"/>
          </p:nvPr>
        </p:nvSpPr>
        <p:spPr>
          <a:xfrm>
            <a:off x="685801" y="696425"/>
            <a:ext cx="4466100" cy="2857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4800"/>
              <a:buNone/>
              <a:defRPr sz="4800"/>
            </a:lvl1pPr>
            <a:lvl2pPr lvl="1" rtl="0">
              <a:lnSpc>
                <a:spcPct val="100000"/>
              </a:lnSpc>
              <a:spcBef>
                <a:spcPts val="0"/>
              </a:spcBef>
              <a:spcAft>
                <a:spcPts val="0"/>
              </a:spcAft>
              <a:buSzPts val="4800"/>
              <a:buNone/>
              <a:defRPr sz="4800"/>
            </a:lvl2pPr>
            <a:lvl3pPr lvl="2" rtl="0">
              <a:lnSpc>
                <a:spcPct val="100000"/>
              </a:lnSpc>
              <a:spcBef>
                <a:spcPts val="0"/>
              </a:spcBef>
              <a:spcAft>
                <a:spcPts val="0"/>
              </a:spcAft>
              <a:buSzPts val="4800"/>
              <a:buNone/>
              <a:defRPr sz="4800"/>
            </a:lvl3pPr>
            <a:lvl4pPr lvl="3" rtl="0">
              <a:lnSpc>
                <a:spcPct val="100000"/>
              </a:lnSpc>
              <a:spcBef>
                <a:spcPts val="0"/>
              </a:spcBef>
              <a:spcAft>
                <a:spcPts val="0"/>
              </a:spcAft>
              <a:buSzPts val="4800"/>
              <a:buNone/>
              <a:defRPr sz="4800"/>
            </a:lvl4pPr>
            <a:lvl5pPr lvl="4" rtl="0">
              <a:lnSpc>
                <a:spcPct val="100000"/>
              </a:lnSpc>
              <a:spcBef>
                <a:spcPts val="0"/>
              </a:spcBef>
              <a:spcAft>
                <a:spcPts val="0"/>
              </a:spcAft>
              <a:buSzPts val="4800"/>
              <a:buNone/>
              <a:defRPr sz="4800"/>
            </a:lvl5pPr>
            <a:lvl6pPr lvl="5" rtl="0">
              <a:lnSpc>
                <a:spcPct val="100000"/>
              </a:lnSpc>
              <a:spcBef>
                <a:spcPts val="0"/>
              </a:spcBef>
              <a:spcAft>
                <a:spcPts val="0"/>
              </a:spcAft>
              <a:buSzPts val="4800"/>
              <a:buNone/>
              <a:defRPr sz="4800"/>
            </a:lvl6pPr>
            <a:lvl7pPr lvl="6" rtl="0">
              <a:lnSpc>
                <a:spcPct val="100000"/>
              </a:lnSpc>
              <a:spcBef>
                <a:spcPts val="0"/>
              </a:spcBef>
              <a:spcAft>
                <a:spcPts val="0"/>
              </a:spcAft>
              <a:buSzPts val="4800"/>
              <a:buNone/>
              <a:defRPr sz="4800"/>
            </a:lvl7pPr>
            <a:lvl8pPr lvl="7" rtl="0">
              <a:lnSpc>
                <a:spcPct val="100000"/>
              </a:lnSpc>
              <a:spcBef>
                <a:spcPts val="0"/>
              </a:spcBef>
              <a:spcAft>
                <a:spcPts val="0"/>
              </a:spcAft>
              <a:buSzPts val="4800"/>
              <a:buNone/>
              <a:defRPr sz="4800"/>
            </a:lvl8pPr>
            <a:lvl9pPr lvl="8" rtl="0">
              <a:lnSpc>
                <a:spcPct val="100000"/>
              </a:lnSpc>
              <a:spcBef>
                <a:spcPts val="0"/>
              </a:spcBef>
              <a:spcAft>
                <a:spcPts val="0"/>
              </a:spcAft>
              <a:buSzPts val="4800"/>
              <a:buNone/>
              <a:defRPr sz="4800"/>
            </a:lvl9pPr>
          </a:lstStyle>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Dark">
  <p:cSld name="BLANK_1">
    <p:spTree>
      <p:nvGrpSpPr>
        <p:cNvPr id="1" name="Shape 142"/>
        <p:cNvGrpSpPr/>
        <p:nvPr/>
      </p:nvGrpSpPr>
      <p:grpSpPr>
        <a:xfrm>
          <a:off x="0" y="0"/>
          <a:ext cx="0" cy="0"/>
          <a:chOff x="0" y="0"/>
          <a:chExt cx="0" cy="0"/>
        </a:xfrm>
      </p:grpSpPr>
      <p:sp>
        <p:nvSpPr>
          <p:cNvPr id="143" name="Google Shape;143;p13"/>
          <p:cNvSpPr txBox="1">
            <a:spLocks noGrp="1"/>
          </p:cNvSpPr>
          <p:nvPr>
            <p:ph type="sldNum" idx="12"/>
          </p:nvPr>
        </p:nvSpPr>
        <p:spPr>
          <a:xfrm>
            <a:off x="8557526" y="0"/>
            <a:ext cx="434100" cy="3936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GB" smtClean="0"/>
            </a:fld>
            <a:endParaRPr lang="en-GB"/>
          </a:p>
        </p:txBody>
      </p:sp>
      <p:grpSp>
        <p:nvGrpSpPr>
          <p:cNvPr id="144" name="Google Shape;144;p13"/>
          <p:cNvGrpSpPr/>
          <p:nvPr/>
        </p:nvGrpSpPr>
        <p:grpSpPr>
          <a:xfrm>
            <a:off x="-313692" y="-18375"/>
            <a:ext cx="1367791" cy="1637005"/>
            <a:chOff x="-313691" y="-18375"/>
            <a:chExt cx="1367790" cy="1637005"/>
          </a:xfrm>
        </p:grpSpPr>
        <p:sp>
          <p:nvSpPr>
            <p:cNvPr id="145" name="Google Shape;145;p13"/>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13"/>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13"/>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48" name="Google Shape;148;p13"/>
          <p:cNvGrpSpPr/>
          <p:nvPr/>
        </p:nvGrpSpPr>
        <p:grpSpPr>
          <a:xfrm>
            <a:off x="7485392" y="1755351"/>
            <a:ext cx="2830800" cy="3388272"/>
            <a:chOff x="7485392" y="1755351"/>
            <a:chExt cx="2830800" cy="3388272"/>
          </a:xfrm>
        </p:grpSpPr>
        <p:sp>
          <p:nvSpPr>
            <p:cNvPr id="149" name="Google Shape;149;p13"/>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0" name="Google Shape;150;p13"/>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4"/>
        <p:cNvGrpSpPr/>
        <p:nvPr/>
      </p:nvGrpSpPr>
      <p:grpSpPr>
        <a:xfrm>
          <a:off x="0" y="0"/>
          <a:ext cx="0" cy="0"/>
          <a:chOff x="0" y="0"/>
          <a:chExt cx="0" cy="0"/>
        </a:xfrm>
      </p:grpSpPr>
      <p:grpSp>
        <p:nvGrpSpPr>
          <p:cNvPr id="15" name="Google Shape;15;p3"/>
          <p:cNvGrpSpPr/>
          <p:nvPr/>
        </p:nvGrpSpPr>
        <p:grpSpPr>
          <a:xfrm>
            <a:off x="-847116" y="534077"/>
            <a:ext cx="10543643" cy="3440047"/>
            <a:chOff x="-847116" y="591225"/>
            <a:chExt cx="10543642" cy="3440047"/>
          </a:xfrm>
        </p:grpSpPr>
        <p:sp>
          <p:nvSpPr>
            <p:cNvPr id="16" name="Google Shape;16;p3"/>
            <p:cNvSpPr/>
            <p:nvPr/>
          </p:nvSpPr>
          <p:spPr>
            <a:xfrm>
              <a:off x="278002" y="1752528"/>
              <a:ext cx="7944569" cy="1803781"/>
            </a:xfrm>
            <a:prstGeom prst="parallelogram">
              <a:avLst>
                <a:gd name="adj" fmla="val 5499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3"/>
            <p:cNvSpPr/>
            <p:nvPr/>
          </p:nvSpPr>
          <p:spPr>
            <a:xfrm>
              <a:off x="-847116" y="2227372"/>
              <a:ext cx="1691400" cy="1803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 name="Google Shape;18;p3"/>
            <p:cNvSpPr/>
            <p:nvPr/>
          </p:nvSpPr>
          <p:spPr>
            <a:xfrm>
              <a:off x="7113129" y="1325881"/>
              <a:ext cx="1691507" cy="1803781"/>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 name="Google Shape;19;p3"/>
            <p:cNvSpPr/>
            <p:nvPr/>
          </p:nvSpPr>
          <p:spPr>
            <a:xfrm>
              <a:off x="-175747" y="1165593"/>
              <a:ext cx="2241448" cy="2390699"/>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3"/>
            <p:cNvSpPr/>
            <p:nvPr/>
          </p:nvSpPr>
          <p:spPr>
            <a:xfrm>
              <a:off x="384968" y="591225"/>
              <a:ext cx="943237" cy="1006433"/>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3"/>
            <p:cNvSpPr/>
            <p:nvPr/>
          </p:nvSpPr>
          <p:spPr>
            <a:xfrm>
              <a:off x="7442811" y="2959969"/>
              <a:ext cx="559354" cy="59633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3"/>
            <p:cNvSpPr/>
            <p:nvPr/>
          </p:nvSpPr>
          <p:spPr>
            <a:xfrm>
              <a:off x="8354027" y="961274"/>
              <a:ext cx="1342500" cy="1431600"/>
            </a:xfrm>
            <a:prstGeom prst="parallelogram">
              <a:avLst>
                <a:gd name="adj" fmla="val 59001"/>
              </a:avLst>
            </a:pr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3" name="Google Shape;23;p3"/>
          <p:cNvSpPr txBox="1">
            <a:spLocks noGrp="1"/>
          </p:cNvSpPr>
          <p:nvPr>
            <p:ph type="ctrTitle"/>
          </p:nvPr>
        </p:nvSpPr>
        <p:spPr>
          <a:xfrm>
            <a:off x="1790700" y="2099613"/>
            <a:ext cx="5562600" cy="5823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4" name="Google Shape;24;p3"/>
          <p:cNvSpPr txBox="1">
            <a:spLocks noGrp="1"/>
          </p:cNvSpPr>
          <p:nvPr>
            <p:ph type="subTitle" idx="1"/>
          </p:nvPr>
        </p:nvSpPr>
        <p:spPr>
          <a:xfrm>
            <a:off x="1790700" y="2778688"/>
            <a:ext cx="5562600" cy="265200"/>
          </a:xfrm>
          <a:prstGeom prst="rect">
            <a:avLst/>
          </a:prstGeom>
        </p:spPr>
        <p:txBody>
          <a:bodyPr spcFirstLastPara="1" wrap="square" lIns="0" tIns="0" rIns="0" bIns="0" anchor="t" anchorCtr="0">
            <a:noAutofit/>
          </a:bodyPr>
          <a:lstStyle>
            <a:lvl1pPr lvl="0" rtl="0">
              <a:spcBef>
                <a:spcPts val="0"/>
              </a:spcBef>
              <a:spcAft>
                <a:spcPts val="0"/>
              </a:spcAft>
              <a:buClr>
                <a:schemeClr val="accent3"/>
              </a:buClr>
              <a:buSzPts val="1800"/>
              <a:buNone/>
              <a:defRPr sz="1800">
                <a:solidFill>
                  <a:schemeClr val="accent3"/>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5"/>
        <p:cNvGrpSpPr/>
        <p:nvPr/>
      </p:nvGrpSpPr>
      <p:grpSpPr>
        <a:xfrm>
          <a:off x="0" y="0"/>
          <a:ext cx="0" cy="0"/>
          <a:chOff x="0" y="0"/>
          <a:chExt cx="0" cy="0"/>
        </a:xfrm>
      </p:grpSpPr>
      <p:sp>
        <p:nvSpPr>
          <p:cNvPr id="26" name="Google Shape;26;p4"/>
          <p:cNvSpPr/>
          <p:nvPr/>
        </p:nvSpPr>
        <p:spPr>
          <a:xfrm>
            <a:off x="0" y="-50"/>
            <a:ext cx="9144000" cy="5143500"/>
          </a:xfrm>
          <a:prstGeom prst="parallelogram">
            <a:avLst>
              <a:gd name="adj" fmla="val 55588"/>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4"/>
          <p:cNvSpPr txBox="1">
            <a:spLocks noGrp="1"/>
          </p:cNvSpPr>
          <p:nvPr>
            <p:ph type="body" idx="1"/>
          </p:nvPr>
        </p:nvSpPr>
        <p:spPr>
          <a:xfrm>
            <a:off x="2746951" y="1037200"/>
            <a:ext cx="3650100" cy="3069000"/>
          </a:xfrm>
          <a:prstGeom prst="rect">
            <a:avLst/>
          </a:prstGeom>
        </p:spPr>
        <p:txBody>
          <a:bodyPr spcFirstLastPara="1" wrap="square" lIns="0" tIns="0" rIns="0" bIns="0" anchor="ctr" anchorCtr="0">
            <a:noAutofit/>
          </a:bodyPr>
          <a:lstStyle>
            <a:lvl1pPr marL="457200" lvl="0" indent="-381000" algn="ctr" rtl="0">
              <a:spcBef>
                <a:spcPts val="600"/>
              </a:spcBef>
              <a:spcAft>
                <a:spcPts val="0"/>
              </a:spcAft>
              <a:buClr>
                <a:schemeClr val="dk1"/>
              </a:buClr>
              <a:buSzPts val="2400"/>
              <a:buFont typeface="IBM Plex Sans" panose="020B0503050203000203"/>
              <a:buChar char="▰"/>
              <a:defRPr i="1">
                <a:latin typeface="IBM Plex Sans" panose="020B0503050203000203"/>
                <a:ea typeface="IBM Plex Sans" panose="020B0503050203000203"/>
                <a:cs typeface="IBM Plex Sans" panose="020B0503050203000203"/>
                <a:sym typeface="IBM Plex Sans" panose="020B0503050203000203"/>
              </a:defRPr>
            </a:lvl1pPr>
            <a:lvl2pPr marL="914400" lvl="1" indent="-381000" algn="ctr" rtl="0">
              <a:spcBef>
                <a:spcPts val="0"/>
              </a:spcBef>
              <a:spcAft>
                <a:spcPts val="0"/>
              </a:spcAft>
              <a:buClr>
                <a:schemeClr val="dk1"/>
              </a:buClr>
              <a:buSzPts val="2400"/>
              <a:buFont typeface="IBM Plex Sans" panose="020B0503050203000203"/>
              <a:buChar char="╺"/>
              <a:defRPr i="1">
                <a:latin typeface="IBM Plex Sans" panose="020B0503050203000203"/>
                <a:ea typeface="IBM Plex Sans" panose="020B0503050203000203"/>
                <a:cs typeface="IBM Plex Sans" panose="020B0503050203000203"/>
                <a:sym typeface="IBM Plex Sans" panose="020B0503050203000203"/>
              </a:defRPr>
            </a:lvl2pPr>
            <a:lvl3pPr marL="1371600" lvl="2" indent="-381000" algn="ctr" rtl="0">
              <a:spcBef>
                <a:spcPts val="0"/>
              </a:spcBef>
              <a:spcAft>
                <a:spcPts val="0"/>
              </a:spcAft>
              <a:buClr>
                <a:schemeClr val="dk1"/>
              </a:buClr>
              <a:buSzPts val="2400"/>
              <a:buFont typeface="IBM Plex Sans" panose="020B0503050203000203"/>
              <a:buChar char="╺"/>
              <a:defRPr i="1">
                <a:latin typeface="IBM Plex Sans" panose="020B0503050203000203"/>
                <a:ea typeface="IBM Plex Sans" panose="020B0503050203000203"/>
                <a:cs typeface="IBM Plex Sans" panose="020B0503050203000203"/>
                <a:sym typeface="IBM Plex Sans" panose="020B0503050203000203"/>
              </a:defRPr>
            </a:lvl3pPr>
            <a:lvl4pPr marL="1828800" lvl="3" indent="-381000" algn="ctr" rtl="0">
              <a:spcBef>
                <a:spcPts val="0"/>
              </a:spcBef>
              <a:spcAft>
                <a:spcPts val="0"/>
              </a:spcAft>
              <a:buClr>
                <a:schemeClr val="dk1"/>
              </a:buClr>
              <a:buSzPts val="2400"/>
              <a:buFont typeface="IBM Plex Sans" panose="020B0503050203000203"/>
              <a:buChar char="╺"/>
              <a:defRPr i="1">
                <a:latin typeface="IBM Plex Sans" panose="020B0503050203000203"/>
                <a:ea typeface="IBM Plex Sans" panose="020B0503050203000203"/>
                <a:cs typeface="IBM Plex Sans" panose="020B0503050203000203"/>
                <a:sym typeface="IBM Plex Sans" panose="020B0503050203000203"/>
              </a:defRPr>
            </a:lvl4pPr>
            <a:lvl5pPr marL="2286000" lvl="4" indent="-381000" algn="ctr" rtl="0">
              <a:spcBef>
                <a:spcPts val="0"/>
              </a:spcBef>
              <a:spcAft>
                <a:spcPts val="0"/>
              </a:spcAft>
              <a:buClr>
                <a:schemeClr val="dk1"/>
              </a:buClr>
              <a:buSzPts val="2400"/>
              <a:buFont typeface="IBM Plex Sans" panose="020B0503050203000203"/>
              <a:buChar char="○"/>
              <a:defRPr i="1">
                <a:latin typeface="IBM Plex Sans" panose="020B0503050203000203"/>
                <a:ea typeface="IBM Plex Sans" panose="020B0503050203000203"/>
                <a:cs typeface="IBM Plex Sans" panose="020B0503050203000203"/>
                <a:sym typeface="IBM Plex Sans" panose="020B0503050203000203"/>
              </a:defRPr>
            </a:lvl5pPr>
            <a:lvl6pPr marL="2743200" lvl="5" indent="-381000" algn="ctr" rtl="0">
              <a:spcBef>
                <a:spcPts val="0"/>
              </a:spcBef>
              <a:spcAft>
                <a:spcPts val="0"/>
              </a:spcAft>
              <a:buClr>
                <a:schemeClr val="dk1"/>
              </a:buClr>
              <a:buSzPts val="2400"/>
              <a:buFont typeface="IBM Plex Sans" panose="020B0503050203000203"/>
              <a:buChar char="■"/>
              <a:defRPr i="1">
                <a:latin typeface="IBM Plex Sans" panose="020B0503050203000203"/>
                <a:ea typeface="IBM Plex Sans" panose="020B0503050203000203"/>
                <a:cs typeface="IBM Plex Sans" panose="020B0503050203000203"/>
                <a:sym typeface="IBM Plex Sans" panose="020B0503050203000203"/>
              </a:defRPr>
            </a:lvl6pPr>
            <a:lvl7pPr marL="3200400" lvl="6" indent="-381000" algn="ctr" rtl="0">
              <a:spcBef>
                <a:spcPts val="0"/>
              </a:spcBef>
              <a:spcAft>
                <a:spcPts val="0"/>
              </a:spcAft>
              <a:buClr>
                <a:schemeClr val="dk1"/>
              </a:buClr>
              <a:buSzPts val="2400"/>
              <a:buFont typeface="IBM Plex Sans" panose="020B0503050203000203"/>
              <a:buChar char="●"/>
              <a:defRPr i="1">
                <a:latin typeface="IBM Plex Sans" panose="020B0503050203000203"/>
                <a:ea typeface="IBM Plex Sans" panose="020B0503050203000203"/>
                <a:cs typeface="IBM Plex Sans" panose="020B0503050203000203"/>
                <a:sym typeface="IBM Plex Sans" panose="020B0503050203000203"/>
              </a:defRPr>
            </a:lvl7pPr>
            <a:lvl8pPr marL="3657600" lvl="7" indent="-381000" algn="ctr" rtl="0">
              <a:spcBef>
                <a:spcPts val="0"/>
              </a:spcBef>
              <a:spcAft>
                <a:spcPts val="0"/>
              </a:spcAft>
              <a:buClr>
                <a:schemeClr val="dk1"/>
              </a:buClr>
              <a:buSzPts val="2400"/>
              <a:buFont typeface="IBM Plex Sans" panose="020B0503050203000203"/>
              <a:buChar char="○"/>
              <a:defRPr i="1">
                <a:latin typeface="IBM Plex Sans" panose="020B0503050203000203"/>
                <a:ea typeface="IBM Plex Sans" panose="020B0503050203000203"/>
                <a:cs typeface="IBM Plex Sans" panose="020B0503050203000203"/>
                <a:sym typeface="IBM Plex Sans" panose="020B0503050203000203"/>
              </a:defRPr>
            </a:lvl8pPr>
            <a:lvl9pPr marL="4114800" lvl="8" indent="-381000" algn="ctr" rtl="0">
              <a:spcBef>
                <a:spcPts val="0"/>
              </a:spcBef>
              <a:spcAft>
                <a:spcPts val="0"/>
              </a:spcAft>
              <a:buClr>
                <a:schemeClr val="dk1"/>
              </a:buClr>
              <a:buSzPts val="2400"/>
              <a:buFont typeface="IBM Plex Sans" panose="020B0503050203000203"/>
              <a:buChar char="■"/>
              <a:defRPr i="1">
                <a:latin typeface="IBM Plex Sans" panose="020B0503050203000203"/>
                <a:ea typeface="IBM Plex Sans" panose="020B0503050203000203"/>
                <a:cs typeface="IBM Plex Sans" panose="020B0503050203000203"/>
                <a:sym typeface="IBM Plex Sans" panose="020B0503050203000203"/>
              </a:defRPr>
            </a:lvl9pPr>
          </a:lstStyle>
          <a:p/>
        </p:txBody>
      </p:sp>
      <p:sp>
        <p:nvSpPr>
          <p:cNvPr id="28" name="Google Shape;28;p4"/>
          <p:cNvSpPr txBox="1"/>
          <p:nvPr/>
        </p:nvSpPr>
        <p:spPr>
          <a:xfrm>
            <a:off x="3593400" y="380949"/>
            <a:ext cx="1957200" cy="50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6000" b="1">
                <a:solidFill>
                  <a:schemeClr val="accent1"/>
                </a:solidFill>
                <a:latin typeface="Merriweather" panose="00000500000000000000"/>
                <a:ea typeface="Merriweather" panose="00000500000000000000"/>
                <a:cs typeface="Merriweather" panose="00000500000000000000"/>
                <a:sym typeface="Merriweather" panose="00000500000000000000"/>
              </a:rPr>
              <a:t>“</a:t>
            </a:r>
            <a:endParaRPr sz="6000" b="1">
              <a:solidFill>
                <a:schemeClr val="accent1"/>
              </a:solidFill>
              <a:latin typeface="Merriweather" panose="00000500000000000000"/>
              <a:ea typeface="Merriweather" panose="00000500000000000000"/>
              <a:cs typeface="Merriweather" panose="00000500000000000000"/>
              <a:sym typeface="Merriweather" panose="00000500000000000000"/>
            </a:endParaRPr>
          </a:p>
        </p:txBody>
      </p:sp>
      <p:sp>
        <p:nvSpPr>
          <p:cNvPr id="29" name="Google Shape;29;p4"/>
          <p:cNvSpPr txBox="1">
            <a:spLocks noGrp="1"/>
          </p:cNvSpPr>
          <p:nvPr>
            <p:ph type="sldNum" idx="12"/>
          </p:nvPr>
        </p:nvSpPr>
        <p:spPr>
          <a:xfrm>
            <a:off x="4354951" y="0"/>
            <a:ext cx="434100" cy="393600"/>
          </a:xfrm>
          <a:prstGeom prst="rect">
            <a:avLst/>
          </a:prstGeom>
        </p:spPr>
        <p:txBody>
          <a:bodyPr spcFirstLastPara="1" wrap="square" lIns="0" tIns="0" rIns="0" bIns="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GB" smtClean="0"/>
            </a:fld>
            <a:endParaRPr lang="en-GB"/>
          </a:p>
        </p:txBody>
      </p:sp>
      <p:sp>
        <p:nvSpPr>
          <p:cNvPr id="30" name="Google Shape;30;p4"/>
          <p:cNvSpPr/>
          <p:nvPr/>
        </p:nvSpPr>
        <p:spPr>
          <a:xfrm>
            <a:off x="-161316" y="2170222"/>
            <a:ext cx="1691400" cy="1803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 name="Google Shape;31;p4"/>
          <p:cNvSpPr/>
          <p:nvPr/>
        </p:nvSpPr>
        <p:spPr>
          <a:xfrm>
            <a:off x="510054" y="1108443"/>
            <a:ext cx="2241300" cy="23907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 name="Google Shape;32;p4"/>
          <p:cNvSpPr/>
          <p:nvPr/>
        </p:nvSpPr>
        <p:spPr>
          <a:xfrm>
            <a:off x="1070768" y="534075"/>
            <a:ext cx="943200" cy="10065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 name="Google Shape;33;p4"/>
          <p:cNvSpPr/>
          <p:nvPr/>
        </p:nvSpPr>
        <p:spPr>
          <a:xfrm>
            <a:off x="7308538" y="814737"/>
            <a:ext cx="1744500" cy="1859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 name="Google Shape;34;p4"/>
          <p:cNvSpPr/>
          <p:nvPr/>
        </p:nvSpPr>
        <p:spPr>
          <a:xfrm>
            <a:off x="6769741" y="3169650"/>
            <a:ext cx="1234800" cy="1316700"/>
          </a:xfrm>
          <a:prstGeom prst="parallelogram">
            <a:avLst>
              <a:gd name="adj" fmla="val 59001"/>
            </a:avLst>
          </a:pr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35;p4"/>
          <p:cNvSpPr txBox="1"/>
          <p:nvPr/>
        </p:nvSpPr>
        <p:spPr>
          <a:xfrm>
            <a:off x="3593400" y="4258799"/>
            <a:ext cx="1957200" cy="50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6000" b="1">
                <a:solidFill>
                  <a:schemeClr val="accent1"/>
                </a:solidFill>
                <a:latin typeface="Merriweather" panose="00000500000000000000"/>
                <a:ea typeface="Merriweather" panose="00000500000000000000"/>
                <a:cs typeface="Merriweather" panose="00000500000000000000"/>
                <a:sym typeface="Merriweather" panose="00000500000000000000"/>
              </a:rPr>
              <a:t>”</a:t>
            </a:r>
            <a:endParaRPr sz="6000" b="1">
              <a:solidFill>
                <a:schemeClr val="accent1"/>
              </a:solidFill>
              <a:latin typeface="Merriweather" panose="00000500000000000000"/>
              <a:ea typeface="Merriweather" panose="00000500000000000000"/>
              <a:cs typeface="Merriweather" panose="00000500000000000000"/>
              <a:sym typeface="Merriweather" panose="00000500000000000000"/>
            </a:endParaRPr>
          </a:p>
        </p:txBody>
      </p:sp>
      <p:sp>
        <p:nvSpPr>
          <p:cNvPr id="36" name="Google Shape;36;p4"/>
          <p:cNvSpPr/>
          <p:nvPr/>
        </p:nvSpPr>
        <p:spPr>
          <a:xfrm>
            <a:off x="7174525" y="2019350"/>
            <a:ext cx="1782000" cy="19005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matchingName="Title + 1 column">
  <p:cSld name="TITLE_AND_BODY">
    <p:bg>
      <p:bgPr>
        <a:solidFill>
          <a:schemeClr val="lt1"/>
        </a:solidFill>
        <a:effectLst/>
      </p:bgPr>
    </p:bg>
    <p:spTree>
      <p:nvGrpSpPr>
        <p:cNvPr id="1" name="Shape 37"/>
        <p:cNvGrpSpPr/>
        <p:nvPr/>
      </p:nvGrpSpPr>
      <p:grpSpPr>
        <a:xfrm>
          <a:off x="0" y="0"/>
          <a:ext cx="0" cy="0"/>
          <a:chOff x="0" y="0"/>
          <a:chExt cx="0" cy="0"/>
        </a:xfrm>
      </p:grpSpPr>
      <p:grpSp>
        <p:nvGrpSpPr>
          <p:cNvPr id="38" name="Google Shape;38;p5"/>
          <p:cNvGrpSpPr/>
          <p:nvPr/>
        </p:nvGrpSpPr>
        <p:grpSpPr>
          <a:xfrm>
            <a:off x="-313690" y="-18375"/>
            <a:ext cx="7510983" cy="1637005"/>
            <a:chOff x="-313691" y="-18375"/>
            <a:chExt cx="7510983" cy="1637005"/>
          </a:xfrm>
        </p:grpSpPr>
        <p:sp>
          <p:nvSpPr>
            <p:cNvPr id="39" name="Google Shape;39;p5"/>
            <p:cNvSpPr/>
            <p:nvPr/>
          </p:nvSpPr>
          <p:spPr>
            <a:xfrm>
              <a:off x="256376" y="499825"/>
              <a:ext cx="6692400" cy="804900"/>
            </a:xfrm>
            <a:prstGeom prst="parallelogram">
              <a:avLst>
                <a:gd name="adj" fmla="val 5499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 name="Google Shape;40;p5"/>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 name="Google Shape;41;p5"/>
            <p:cNvSpPr/>
            <p:nvPr/>
          </p:nvSpPr>
          <p:spPr>
            <a:xfrm>
              <a:off x="6442492" y="309450"/>
              <a:ext cx="754800" cy="8049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 name="Google Shape;42;p5"/>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 name="Google Shape;43;p5"/>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 name="Google Shape;44;p5"/>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45" name="Google Shape;45;p5"/>
          <p:cNvGrpSpPr/>
          <p:nvPr/>
        </p:nvGrpSpPr>
        <p:grpSpPr>
          <a:xfrm>
            <a:off x="7485392" y="1755351"/>
            <a:ext cx="2830800" cy="3388272"/>
            <a:chOff x="7485392" y="1755351"/>
            <a:chExt cx="2830800" cy="3388272"/>
          </a:xfrm>
        </p:grpSpPr>
        <p:sp>
          <p:nvSpPr>
            <p:cNvPr id="46" name="Google Shape;46;p5"/>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 name="Google Shape;47;p5"/>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48" name="Google Shape;48;p5"/>
          <p:cNvSpPr txBox="1">
            <a:spLocks noGrp="1"/>
          </p:cNvSpPr>
          <p:nvPr>
            <p:ph type="body" idx="1"/>
          </p:nvPr>
        </p:nvSpPr>
        <p:spPr>
          <a:xfrm>
            <a:off x="914575" y="1584425"/>
            <a:ext cx="6999600" cy="29997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p:txBody>
      </p:sp>
      <p:sp>
        <p:nvSpPr>
          <p:cNvPr id="49" name="Google Shape;49;p5"/>
          <p:cNvSpPr txBox="1">
            <a:spLocks noGrp="1"/>
          </p:cNvSpPr>
          <p:nvPr>
            <p:ph type="sldNum" idx="12"/>
          </p:nvPr>
        </p:nvSpPr>
        <p:spPr>
          <a:xfrm>
            <a:off x="8557526" y="0"/>
            <a:ext cx="4341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50" name="Google Shape;50;p5"/>
          <p:cNvSpPr txBox="1">
            <a:spLocks noGrp="1"/>
          </p:cNvSpPr>
          <p:nvPr>
            <p:ph type="title"/>
          </p:nvPr>
        </p:nvSpPr>
        <p:spPr>
          <a:xfrm>
            <a:off x="914575" y="495875"/>
            <a:ext cx="6026700" cy="813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matchingName="Title + 2 columns">
  <p:cSld name="TITLE_AND_TWO_COLUMNS">
    <p:bg>
      <p:bgPr>
        <a:solidFill>
          <a:schemeClr val="lt1"/>
        </a:solidFill>
        <a:effectLst/>
      </p:bgPr>
    </p:bg>
    <p:spTree>
      <p:nvGrpSpPr>
        <p:cNvPr id="1" name="Shape 66"/>
        <p:cNvGrpSpPr/>
        <p:nvPr/>
      </p:nvGrpSpPr>
      <p:grpSpPr>
        <a:xfrm>
          <a:off x="0" y="0"/>
          <a:ext cx="0" cy="0"/>
          <a:chOff x="0" y="0"/>
          <a:chExt cx="0" cy="0"/>
        </a:xfrm>
      </p:grpSpPr>
      <p:grpSp>
        <p:nvGrpSpPr>
          <p:cNvPr id="67" name="Google Shape;67;p7"/>
          <p:cNvGrpSpPr/>
          <p:nvPr/>
        </p:nvGrpSpPr>
        <p:grpSpPr>
          <a:xfrm>
            <a:off x="-313690" y="-18375"/>
            <a:ext cx="7510983" cy="1637005"/>
            <a:chOff x="-313691" y="-18375"/>
            <a:chExt cx="7510983" cy="1637005"/>
          </a:xfrm>
        </p:grpSpPr>
        <p:sp>
          <p:nvSpPr>
            <p:cNvPr id="68" name="Google Shape;68;p7"/>
            <p:cNvSpPr/>
            <p:nvPr/>
          </p:nvSpPr>
          <p:spPr>
            <a:xfrm>
              <a:off x="256376" y="499825"/>
              <a:ext cx="6692400" cy="804900"/>
            </a:xfrm>
            <a:prstGeom prst="parallelogram">
              <a:avLst>
                <a:gd name="adj" fmla="val 5499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 name="Google Shape;69;p7"/>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 name="Google Shape;70;p7"/>
            <p:cNvSpPr/>
            <p:nvPr/>
          </p:nvSpPr>
          <p:spPr>
            <a:xfrm>
              <a:off x="6442492" y="309450"/>
              <a:ext cx="754800" cy="8049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 name="Google Shape;71;p7"/>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 name="Google Shape;72;p7"/>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 name="Google Shape;73;p7"/>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74" name="Google Shape;74;p7"/>
          <p:cNvGrpSpPr/>
          <p:nvPr/>
        </p:nvGrpSpPr>
        <p:grpSpPr>
          <a:xfrm>
            <a:off x="7485392" y="1755351"/>
            <a:ext cx="2830800" cy="3388272"/>
            <a:chOff x="7485392" y="1755351"/>
            <a:chExt cx="2830800" cy="3388272"/>
          </a:xfrm>
        </p:grpSpPr>
        <p:sp>
          <p:nvSpPr>
            <p:cNvPr id="75" name="Google Shape;75;p7"/>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7"/>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77" name="Google Shape;77;p7"/>
          <p:cNvSpPr txBox="1">
            <a:spLocks noGrp="1"/>
          </p:cNvSpPr>
          <p:nvPr>
            <p:ph type="title"/>
          </p:nvPr>
        </p:nvSpPr>
        <p:spPr>
          <a:xfrm>
            <a:off x="914575" y="495875"/>
            <a:ext cx="6026700" cy="813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78" name="Google Shape;78;p7"/>
          <p:cNvSpPr txBox="1">
            <a:spLocks noGrp="1"/>
          </p:cNvSpPr>
          <p:nvPr>
            <p:ph type="body" idx="1"/>
          </p:nvPr>
        </p:nvSpPr>
        <p:spPr>
          <a:xfrm>
            <a:off x="914575" y="1584425"/>
            <a:ext cx="3264000" cy="2957100"/>
          </a:xfrm>
          <a:prstGeom prst="rect">
            <a:avLst/>
          </a:prstGeom>
        </p:spPr>
        <p:txBody>
          <a:bodyPr spcFirstLastPara="1" wrap="square" lIns="0" tIns="0" rIns="0" bIns="0"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p:txBody>
      </p:sp>
      <p:sp>
        <p:nvSpPr>
          <p:cNvPr id="79" name="Google Shape;79;p7"/>
          <p:cNvSpPr txBox="1">
            <a:spLocks noGrp="1"/>
          </p:cNvSpPr>
          <p:nvPr>
            <p:ph type="body" idx="2"/>
          </p:nvPr>
        </p:nvSpPr>
        <p:spPr>
          <a:xfrm>
            <a:off x="4650179" y="1584425"/>
            <a:ext cx="3264000" cy="2957100"/>
          </a:xfrm>
          <a:prstGeom prst="rect">
            <a:avLst/>
          </a:prstGeom>
        </p:spPr>
        <p:txBody>
          <a:bodyPr spcFirstLastPara="1" wrap="square" lIns="0" tIns="0" rIns="0" bIns="0"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p:txBody>
      </p:sp>
      <p:sp>
        <p:nvSpPr>
          <p:cNvPr id="80" name="Google Shape;80;p7"/>
          <p:cNvSpPr txBox="1">
            <a:spLocks noGrp="1"/>
          </p:cNvSpPr>
          <p:nvPr>
            <p:ph type="sldNum" idx="12"/>
          </p:nvPr>
        </p:nvSpPr>
        <p:spPr>
          <a:xfrm>
            <a:off x="8557526" y="0"/>
            <a:ext cx="4341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Title only">
  <p:cSld name="TITLE_ONLY">
    <p:bg>
      <p:bgPr>
        <a:solidFill>
          <a:schemeClr val="lt1"/>
        </a:solidFill>
        <a:effectLst/>
      </p:bgPr>
    </p:bg>
    <p:spTree>
      <p:nvGrpSpPr>
        <p:cNvPr id="1" name="Shape 97"/>
        <p:cNvGrpSpPr/>
        <p:nvPr/>
      </p:nvGrpSpPr>
      <p:grpSpPr>
        <a:xfrm>
          <a:off x="0" y="0"/>
          <a:ext cx="0" cy="0"/>
          <a:chOff x="0" y="0"/>
          <a:chExt cx="0" cy="0"/>
        </a:xfrm>
      </p:grpSpPr>
      <p:grpSp>
        <p:nvGrpSpPr>
          <p:cNvPr id="98" name="Google Shape;98;p9"/>
          <p:cNvGrpSpPr/>
          <p:nvPr/>
        </p:nvGrpSpPr>
        <p:grpSpPr>
          <a:xfrm>
            <a:off x="-313690" y="-18375"/>
            <a:ext cx="7510983" cy="1637005"/>
            <a:chOff x="-313691" y="-18375"/>
            <a:chExt cx="7510983" cy="1637005"/>
          </a:xfrm>
        </p:grpSpPr>
        <p:sp>
          <p:nvSpPr>
            <p:cNvPr id="99" name="Google Shape;99;p9"/>
            <p:cNvSpPr/>
            <p:nvPr/>
          </p:nvSpPr>
          <p:spPr>
            <a:xfrm>
              <a:off x="256376" y="499825"/>
              <a:ext cx="6692400" cy="804900"/>
            </a:xfrm>
            <a:prstGeom prst="parallelogram">
              <a:avLst>
                <a:gd name="adj" fmla="val 5499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 name="Google Shape;100;p9"/>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 name="Google Shape;101;p9"/>
            <p:cNvSpPr/>
            <p:nvPr/>
          </p:nvSpPr>
          <p:spPr>
            <a:xfrm>
              <a:off x="6442492" y="309450"/>
              <a:ext cx="754800" cy="8049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 name="Google Shape;102;p9"/>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 name="Google Shape;103;p9"/>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 name="Google Shape;104;p9"/>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05" name="Google Shape;105;p9"/>
          <p:cNvGrpSpPr/>
          <p:nvPr/>
        </p:nvGrpSpPr>
        <p:grpSpPr>
          <a:xfrm>
            <a:off x="7485392" y="1755351"/>
            <a:ext cx="2830800" cy="3388272"/>
            <a:chOff x="7485392" y="1755351"/>
            <a:chExt cx="2830800" cy="3388272"/>
          </a:xfrm>
        </p:grpSpPr>
        <p:sp>
          <p:nvSpPr>
            <p:cNvPr id="106" name="Google Shape;106;p9"/>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 name="Google Shape;107;p9"/>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08" name="Google Shape;108;p9"/>
          <p:cNvSpPr txBox="1">
            <a:spLocks noGrp="1"/>
          </p:cNvSpPr>
          <p:nvPr>
            <p:ph type="title"/>
          </p:nvPr>
        </p:nvSpPr>
        <p:spPr>
          <a:xfrm>
            <a:off x="914575" y="495875"/>
            <a:ext cx="6026700" cy="813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09" name="Google Shape;109;p9"/>
          <p:cNvSpPr txBox="1">
            <a:spLocks noGrp="1"/>
          </p:cNvSpPr>
          <p:nvPr>
            <p:ph type="sldNum" idx="12"/>
          </p:nvPr>
        </p:nvSpPr>
        <p:spPr>
          <a:xfrm>
            <a:off x="8557526" y="0"/>
            <a:ext cx="4341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matchingName="Title only">
  <p:cSld name="1_Title only">
    <p:bg>
      <p:bgPr>
        <a:solidFill>
          <a:schemeClr val="lt1"/>
        </a:solidFill>
        <a:effectLst/>
      </p:bgPr>
    </p:bg>
    <p:spTree>
      <p:nvGrpSpPr>
        <p:cNvPr id="1" name="Shape 97"/>
        <p:cNvGrpSpPr/>
        <p:nvPr/>
      </p:nvGrpSpPr>
      <p:grpSpPr>
        <a:xfrm>
          <a:off x="0" y="0"/>
          <a:ext cx="0" cy="0"/>
          <a:chOff x="0" y="0"/>
          <a:chExt cx="0" cy="0"/>
        </a:xfrm>
      </p:grpSpPr>
      <p:grpSp>
        <p:nvGrpSpPr>
          <p:cNvPr id="98" name="Google Shape;98;p9"/>
          <p:cNvGrpSpPr/>
          <p:nvPr/>
        </p:nvGrpSpPr>
        <p:grpSpPr>
          <a:xfrm>
            <a:off x="-313690" y="-18375"/>
            <a:ext cx="7510983" cy="1637005"/>
            <a:chOff x="-313691" y="-18375"/>
            <a:chExt cx="7510983" cy="1637005"/>
          </a:xfrm>
        </p:grpSpPr>
        <p:sp>
          <p:nvSpPr>
            <p:cNvPr id="99" name="Google Shape;99;p9"/>
            <p:cNvSpPr/>
            <p:nvPr/>
          </p:nvSpPr>
          <p:spPr>
            <a:xfrm>
              <a:off x="256376" y="499825"/>
              <a:ext cx="6692400" cy="804900"/>
            </a:xfrm>
            <a:prstGeom prst="parallelogram">
              <a:avLst>
                <a:gd name="adj" fmla="val 5499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 name="Google Shape;100;p9"/>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 name="Google Shape;101;p9"/>
            <p:cNvSpPr/>
            <p:nvPr/>
          </p:nvSpPr>
          <p:spPr>
            <a:xfrm>
              <a:off x="6442492" y="309450"/>
              <a:ext cx="754800" cy="8049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 name="Google Shape;102;p9"/>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 name="Google Shape;103;p9"/>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 name="Google Shape;104;p9"/>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08" name="Google Shape;108;p9"/>
          <p:cNvSpPr txBox="1">
            <a:spLocks noGrp="1"/>
          </p:cNvSpPr>
          <p:nvPr>
            <p:ph type="title"/>
          </p:nvPr>
        </p:nvSpPr>
        <p:spPr>
          <a:xfrm>
            <a:off x="914575" y="495875"/>
            <a:ext cx="6026700" cy="813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09" name="Google Shape;109;p9"/>
          <p:cNvSpPr txBox="1">
            <a:spLocks noGrp="1"/>
          </p:cNvSpPr>
          <p:nvPr>
            <p:ph type="sldNum" idx="12"/>
          </p:nvPr>
        </p:nvSpPr>
        <p:spPr>
          <a:xfrm>
            <a:off x="8557526" y="0"/>
            <a:ext cx="4341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 Dark">
  <p:cSld name="TITLE_ONLY_1">
    <p:bg>
      <p:bgPr>
        <a:gradFill>
          <a:gsLst>
            <a:gs pos="0">
              <a:schemeClr val="accent6"/>
            </a:gs>
            <a:gs pos="100000">
              <a:schemeClr val="accent5"/>
            </a:gs>
          </a:gsLst>
          <a:lin ang="5400012" scaled="0"/>
        </a:gradFill>
        <a:effectLst/>
      </p:bgPr>
    </p:bg>
    <p:spTree>
      <p:nvGrpSpPr>
        <p:cNvPr id="1" name="Shape 110"/>
        <p:cNvGrpSpPr/>
        <p:nvPr/>
      </p:nvGrpSpPr>
      <p:grpSpPr>
        <a:xfrm>
          <a:off x="0" y="0"/>
          <a:ext cx="0" cy="0"/>
          <a:chOff x="0" y="0"/>
          <a:chExt cx="0" cy="0"/>
        </a:xfrm>
      </p:grpSpPr>
      <p:grpSp>
        <p:nvGrpSpPr>
          <p:cNvPr id="111" name="Google Shape;111;p10"/>
          <p:cNvGrpSpPr/>
          <p:nvPr/>
        </p:nvGrpSpPr>
        <p:grpSpPr>
          <a:xfrm>
            <a:off x="-313690" y="-18375"/>
            <a:ext cx="7510983" cy="1637005"/>
            <a:chOff x="-313691" y="-18375"/>
            <a:chExt cx="7510983" cy="1637005"/>
          </a:xfrm>
        </p:grpSpPr>
        <p:sp>
          <p:nvSpPr>
            <p:cNvPr id="112" name="Google Shape;112;p10"/>
            <p:cNvSpPr/>
            <p:nvPr/>
          </p:nvSpPr>
          <p:spPr>
            <a:xfrm>
              <a:off x="256376" y="499825"/>
              <a:ext cx="6692400" cy="804900"/>
            </a:xfrm>
            <a:prstGeom prst="parallelogram">
              <a:avLst>
                <a:gd name="adj" fmla="val 5499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 name="Google Shape;113;p10"/>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 name="Google Shape;114;p10"/>
            <p:cNvSpPr/>
            <p:nvPr/>
          </p:nvSpPr>
          <p:spPr>
            <a:xfrm>
              <a:off x="6442492" y="309450"/>
              <a:ext cx="754800" cy="8049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 name="Google Shape;115;p10"/>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 name="Google Shape;116;p10"/>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 name="Google Shape;117;p10"/>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8" name="Google Shape;118;p10"/>
          <p:cNvGrpSpPr/>
          <p:nvPr/>
        </p:nvGrpSpPr>
        <p:grpSpPr>
          <a:xfrm>
            <a:off x="7485392" y="1755351"/>
            <a:ext cx="2830800" cy="3388272"/>
            <a:chOff x="7485392" y="1755351"/>
            <a:chExt cx="2830800" cy="3388272"/>
          </a:xfrm>
        </p:grpSpPr>
        <p:sp>
          <p:nvSpPr>
            <p:cNvPr id="119" name="Google Shape;119;p10"/>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 name="Google Shape;120;p10"/>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21" name="Google Shape;121;p10"/>
          <p:cNvSpPr txBox="1">
            <a:spLocks noGrp="1"/>
          </p:cNvSpPr>
          <p:nvPr>
            <p:ph type="title"/>
          </p:nvPr>
        </p:nvSpPr>
        <p:spPr>
          <a:xfrm>
            <a:off x="914575" y="495875"/>
            <a:ext cx="6026700" cy="813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2000"/>
              <a:buNone/>
              <a:defRPr>
                <a:solidFill>
                  <a:schemeClr val="lt1"/>
                </a:solidFill>
              </a:defRPr>
            </a:lvl2pPr>
            <a:lvl3pPr lvl="2" rtl="0">
              <a:spcBef>
                <a:spcPts val="0"/>
              </a:spcBef>
              <a:spcAft>
                <a:spcPts val="0"/>
              </a:spcAft>
              <a:buClr>
                <a:schemeClr val="lt1"/>
              </a:buClr>
              <a:buSzPts val="2000"/>
              <a:buNone/>
              <a:defRPr>
                <a:solidFill>
                  <a:schemeClr val="lt1"/>
                </a:solidFill>
              </a:defRPr>
            </a:lvl3pPr>
            <a:lvl4pPr lvl="3" rtl="0">
              <a:spcBef>
                <a:spcPts val="0"/>
              </a:spcBef>
              <a:spcAft>
                <a:spcPts val="0"/>
              </a:spcAft>
              <a:buClr>
                <a:schemeClr val="lt1"/>
              </a:buClr>
              <a:buSzPts val="2000"/>
              <a:buNone/>
              <a:defRPr>
                <a:solidFill>
                  <a:schemeClr val="lt1"/>
                </a:solidFill>
              </a:defRPr>
            </a:lvl4pPr>
            <a:lvl5pPr lvl="4" rtl="0">
              <a:spcBef>
                <a:spcPts val="0"/>
              </a:spcBef>
              <a:spcAft>
                <a:spcPts val="0"/>
              </a:spcAft>
              <a:buClr>
                <a:schemeClr val="lt1"/>
              </a:buClr>
              <a:buSzPts val="2000"/>
              <a:buNone/>
              <a:defRPr>
                <a:solidFill>
                  <a:schemeClr val="lt1"/>
                </a:solidFill>
              </a:defRPr>
            </a:lvl5pPr>
            <a:lvl6pPr lvl="5" rtl="0">
              <a:spcBef>
                <a:spcPts val="0"/>
              </a:spcBef>
              <a:spcAft>
                <a:spcPts val="0"/>
              </a:spcAft>
              <a:buClr>
                <a:schemeClr val="lt1"/>
              </a:buClr>
              <a:buSzPts val="2000"/>
              <a:buNone/>
              <a:defRPr>
                <a:solidFill>
                  <a:schemeClr val="lt1"/>
                </a:solidFill>
              </a:defRPr>
            </a:lvl6pPr>
            <a:lvl7pPr lvl="6" rtl="0">
              <a:spcBef>
                <a:spcPts val="0"/>
              </a:spcBef>
              <a:spcAft>
                <a:spcPts val="0"/>
              </a:spcAft>
              <a:buClr>
                <a:schemeClr val="lt1"/>
              </a:buClr>
              <a:buSzPts val="2000"/>
              <a:buNone/>
              <a:defRPr>
                <a:solidFill>
                  <a:schemeClr val="lt1"/>
                </a:solidFill>
              </a:defRPr>
            </a:lvl7pPr>
            <a:lvl8pPr lvl="7" rtl="0">
              <a:spcBef>
                <a:spcPts val="0"/>
              </a:spcBef>
              <a:spcAft>
                <a:spcPts val="0"/>
              </a:spcAft>
              <a:buClr>
                <a:schemeClr val="lt1"/>
              </a:buClr>
              <a:buSzPts val="2000"/>
              <a:buNone/>
              <a:defRPr>
                <a:solidFill>
                  <a:schemeClr val="lt1"/>
                </a:solidFill>
              </a:defRPr>
            </a:lvl8pPr>
            <a:lvl9pPr lvl="8" rtl="0">
              <a:spcBef>
                <a:spcPts val="0"/>
              </a:spcBef>
              <a:spcAft>
                <a:spcPts val="0"/>
              </a:spcAft>
              <a:buClr>
                <a:schemeClr val="lt1"/>
              </a:buClr>
              <a:buSzPts val="2000"/>
              <a:buNone/>
              <a:defRPr>
                <a:solidFill>
                  <a:schemeClr val="lt1"/>
                </a:solidFill>
              </a:defRPr>
            </a:lvl9pPr>
          </a:lstStyle>
          <a:p/>
        </p:txBody>
      </p:sp>
      <p:sp>
        <p:nvSpPr>
          <p:cNvPr id="122" name="Google Shape;122;p10"/>
          <p:cNvSpPr txBox="1">
            <a:spLocks noGrp="1"/>
          </p:cNvSpPr>
          <p:nvPr>
            <p:ph type="sldNum" idx="12"/>
          </p:nvPr>
        </p:nvSpPr>
        <p:spPr>
          <a:xfrm>
            <a:off x="8557526" y="0"/>
            <a:ext cx="434100" cy="3936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matchingName="Blank - White">
  <p:cSld name="BLANK">
    <p:bg>
      <p:bgPr>
        <a:solidFill>
          <a:schemeClr val="lt1"/>
        </a:solidFill>
        <a:effectLst/>
      </p:bgPr>
    </p:bg>
    <p:spTree>
      <p:nvGrpSpPr>
        <p:cNvPr id="1" name="Shape 133"/>
        <p:cNvGrpSpPr/>
        <p:nvPr/>
      </p:nvGrpSpPr>
      <p:grpSpPr>
        <a:xfrm>
          <a:off x="0" y="0"/>
          <a:ext cx="0" cy="0"/>
          <a:chOff x="0" y="0"/>
          <a:chExt cx="0" cy="0"/>
        </a:xfrm>
      </p:grpSpPr>
      <p:sp>
        <p:nvSpPr>
          <p:cNvPr id="134" name="Google Shape;134;p12"/>
          <p:cNvSpPr txBox="1">
            <a:spLocks noGrp="1"/>
          </p:cNvSpPr>
          <p:nvPr>
            <p:ph type="sldNum" idx="12"/>
          </p:nvPr>
        </p:nvSpPr>
        <p:spPr>
          <a:xfrm>
            <a:off x="8557526" y="0"/>
            <a:ext cx="4341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grpSp>
        <p:nvGrpSpPr>
          <p:cNvPr id="135" name="Google Shape;135;p12"/>
          <p:cNvGrpSpPr/>
          <p:nvPr/>
        </p:nvGrpSpPr>
        <p:grpSpPr>
          <a:xfrm>
            <a:off x="-313692" y="-18375"/>
            <a:ext cx="1367791" cy="1637005"/>
            <a:chOff x="-313691" y="-18375"/>
            <a:chExt cx="1367790" cy="1637005"/>
          </a:xfrm>
        </p:grpSpPr>
        <p:sp>
          <p:nvSpPr>
            <p:cNvPr id="136" name="Google Shape;136;p12"/>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 name="Google Shape;137;p12"/>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8" name="Google Shape;138;p12"/>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39" name="Google Shape;139;p12"/>
          <p:cNvGrpSpPr/>
          <p:nvPr/>
        </p:nvGrpSpPr>
        <p:grpSpPr>
          <a:xfrm>
            <a:off x="7485392" y="1755351"/>
            <a:ext cx="2830800" cy="3388272"/>
            <a:chOff x="7485392" y="1755351"/>
            <a:chExt cx="2830800" cy="3388272"/>
          </a:xfrm>
        </p:grpSpPr>
        <p:sp>
          <p:nvSpPr>
            <p:cNvPr id="140" name="Google Shape;140;p12"/>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1" name="Google Shape;141;p12"/>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6"/>
            </a:gs>
            <a:gs pos="100000">
              <a:schemeClr val="accent5"/>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575" y="495875"/>
            <a:ext cx="6026700" cy="8130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5"/>
              </a:buClr>
              <a:buSzPts val="2000"/>
              <a:buFont typeface="Merriweather" panose="00000500000000000000"/>
              <a:buNone/>
              <a:defRPr sz="2000" b="1">
                <a:solidFill>
                  <a:schemeClr val="accent5"/>
                </a:solidFill>
                <a:latin typeface="Merriweather" panose="00000500000000000000"/>
                <a:ea typeface="Merriweather" panose="00000500000000000000"/>
                <a:cs typeface="Merriweather" panose="00000500000000000000"/>
                <a:sym typeface="Merriweather" panose="00000500000000000000"/>
              </a:defRPr>
            </a:lvl1pPr>
            <a:lvl2pPr lvl="1" rtl="0">
              <a:lnSpc>
                <a:spcPct val="90000"/>
              </a:lnSpc>
              <a:spcBef>
                <a:spcPts val="0"/>
              </a:spcBef>
              <a:spcAft>
                <a:spcPts val="0"/>
              </a:spcAft>
              <a:buClr>
                <a:schemeClr val="accent5"/>
              </a:buClr>
              <a:buSzPts val="2000"/>
              <a:buFont typeface="Merriweather" panose="00000500000000000000"/>
              <a:buNone/>
              <a:defRPr sz="2000" b="1">
                <a:solidFill>
                  <a:schemeClr val="accent5"/>
                </a:solidFill>
                <a:latin typeface="Merriweather" panose="00000500000000000000"/>
                <a:ea typeface="Merriweather" panose="00000500000000000000"/>
                <a:cs typeface="Merriweather" panose="00000500000000000000"/>
                <a:sym typeface="Merriweather" panose="00000500000000000000"/>
              </a:defRPr>
            </a:lvl2pPr>
            <a:lvl3pPr lvl="2" rtl="0">
              <a:lnSpc>
                <a:spcPct val="90000"/>
              </a:lnSpc>
              <a:spcBef>
                <a:spcPts val="0"/>
              </a:spcBef>
              <a:spcAft>
                <a:spcPts val="0"/>
              </a:spcAft>
              <a:buClr>
                <a:schemeClr val="accent5"/>
              </a:buClr>
              <a:buSzPts val="2000"/>
              <a:buFont typeface="Merriweather" panose="00000500000000000000"/>
              <a:buNone/>
              <a:defRPr sz="2000" b="1">
                <a:solidFill>
                  <a:schemeClr val="accent5"/>
                </a:solidFill>
                <a:latin typeface="Merriweather" panose="00000500000000000000"/>
                <a:ea typeface="Merriweather" panose="00000500000000000000"/>
                <a:cs typeface="Merriweather" panose="00000500000000000000"/>
                <a:sym typeface="Merriweather" panose="00000500000000000000"/>
              </a:defRPr>
            </a:lvl3pPr>
            <a:lvl4pPr lvl="3" rtl="0">
              <a:lnSpc>
                <a:spcPct val="90000"/>
              </a:lnSpc>
              <a:spcBef>
                <a:spcPts val="0"/>
              </a:spcBef>
              <a:spcAft>
                <a:spcPts val="0"/>
              </a:spcAft>
              <a:buClr>
                <a:schemeClr val="accent5"/>
              </a:buClr>
              <a:buSzPts val="2000"/>
              <a:buFont typeface="Merriweather" panose="00000500000000000000"/>
              <a:buNone/>
              <a:defRPr sz="2000" b="1">
                <a:solidFill>
                  <a:schemeClr val="accent5"/>
                </a:solidFill>
                <a:latin typeface="Merriweather" panose="00000500000000000000"/>
                <a:ea typeface="Merriweather" panose="00000500000000000000"/>
                <a:cs typeface="Merriweather" panose="00000500000000000000"/>
                <a:sym typeface="Merriweather" panose="00000500000000000000"/>
              </a:defRPr>
            </a:lvl4pPr>
            <a:lvl5pPr lvl="4" rtl="0">
              <a:lnSpc>
                <a:spcPct val="90000"/>
              </a:lnSpc>
              <a:spcBef>
                <a:spcPts val="0"/>
              </a:spcBef>
              <a:spcAft>
                <a:spcPts val="0"/>
              </a:spcAft>
              <a:buClr>
                <a:schemeClr val="accent5"/>
              </a:buClr>
              <a:buSzPts val="2000"/>
              <a:buFont typeface="Merriweather" panose="00000500000000000000"/>
              <a:buNone/>
              <a:defRPr sz="2000" b="1">
                <a:solidFill>
                  <a:schemeClr val="accent5"/>
                </a:solidFill>
                <a:latin typeface="Merriweather" panose="00000500000000000000"/>
                <a:ea typeface="Merriweather" panose="00000500000000000000"/>
                <a:cs typeface="Merriweather" panose="00000500000000000000"/>
                <a:sym typeface="Merriweather" panose="00000500000000000000"/>
              </a:defRPr>
            </a:lvl5pPr>
            <a:lvl6pPr lvl="5" rtl="0">
              <a:lnSpc>
                <a:spcPct val="90000"/>
              </a:lnSpc>
              <a:spcBef>
                <a:spcPts val="0"/>
              </a:spcBef>
              <a:spcAft>
                <a:spcPts val="0"/>
              </a:spcAft>
              <a:buClr>
                <a:schemeClr val="accent5"/>
              </a:buClr>
              <a:buSzPts val="2000"/>
              <a:buFont typeface="Merriweather" panose="00000500000000000000"/>
              <a:buNone/>
              <a:defRPr sz="2000" b="1">
                <a:solidFill>
                  <a:schemeClr val="accent5"/>
                </a:solidFill>
                <a:latin typeface="Merriweather" panose="00000500000000000000"/>
                <a:ea typeface="Merriweather" panose="00000500000000000000"/>
                <a:cs typeface="Merriweather" panose="00000500000000000000"/>
                <a:sym typeface="Merriweather" panose="00000500000000000000"/>
              </a:defRPr>
            </a:lvl6pPr>
            <a:lvl7pPr lvl="6" rtl="0">
              <a:lnSpc>
                <a:spcPct val="90000"/>
              </a:lnSpc>
              <a:spcBef>
                <a:spcPts val="0"/>
              </a:spcBef>
              <a:spcAft>
                <a:spcPts val="0"/>
              </a:spcAft>
              <a:buClr>
                <a:schemeClr val="accent5"/>
              </a:buClr>
              <a:buSzPts val="2000"/>
              <a:buFont typeface="Merriweather" panose="00000500000000000000"/>
              <a:buNone/>
              <a:defRPr sz="2000" b="1">
                <a:solidFill>
                  <a:schemeClr val="accent5"/>
                </a:solidFill>
                <a:latin typeface="Merriweather" panose="00000500000000000000"/>
                <a:ea typeface="Merriweather" panose="00000500000000000000"/>
                <a:cs typeface="Merriweather" panose="00000500000000000000"/>
                <a:sym typeface="Merriweather" panose="00000500000000000000"/>
              </a:defRPr>
            </a:lvl7pPr>
            <a:lvl8pPr lvl="7" rtl="0">
              <a:lnSpc>
                <a:spcPct val="90000"/>
              </a:lnSpc>
              <a:spcBef>
                <a:spcPts val="0"/>
              </a:spcBef>
              <a:spcAft>
                <a:spcPts val="0"/>
              </a:spcAft>
              <a:buClr>
                <a:schemeClr val="accent5"/>
              </a:buClr>
              <a:buSzPts val="2000"/>
              <a:buFont typeface="Merriweather" panose="00000500000000000000"/>
              <a:buNone/>
              <a:defRPr sz="2000" b="1">
                <a:solidFill>
                  <a:schemeClr val="accent5"/>
                </a:solidFill>
                <a:latin typeface="Merriweather" panose="00000500000000000000"/>
                <a:ea typeface="Merriweather" panose="00000500000000000000"/>
                <a:cs typeface="Merriweather" panose="00000500000000000000"/>
                <a:sym typeface="Merriweather" panose="00000500000000000000"/>
              </a:defRPr>
            </a:lvl8pPr>
            <a:lvl9pPr lvl="8" rtl="0">
              <a:lnSpc>
                <a:spcPct val="90000"/>
              </a:lnSpc>
              <a:spcBef>
                <a:spcPts val="0"/>
              </a:spcBef>
              <a:spcAft>
                <a:spcPts val="0"/>
              </a:spcAft>
              <a:buClr>
                <a:schemeClr val="accent5"/>
              </a:buClr>
              <a:buSzPts val="2000"/>
              <a:buFont typeface="Merriweather" panose="00000500000000000000"/>
              <a:buNone/>
              <a:defRPr sz="2000" b="1">
                <a:solidFill>
                  <a:schemeClr val="accent5"/>
                </a:solidFill>
                <a:latin typeface="Merriweather" panose="00000500000000000000"/>
                <a:ea typeface="Merriweather" panose="00000500000000000000"/>
                <a:cs typeface="Merriweather" panose="00000500000000000000"/>
                <a:sym typeface="Merriweather" panose="00000500000000000000"/>
              </a:defRPr>
            </a:lvl9pPr>
          </a:lstStyle>
          <a:p/>
        </p:txBody>
      </p:sp>
      <p:sp>
        <p:nvSpPr>
          <p:cNvPr id="7" name="Google Shape;7;p1"/>
          <p:cNvSpPr txBox="1">
            <a:spLocks noGrp="1"/>
          </p:cNvSpPr>
          <p:nvPr>
            <p:ph type="body" idx="1"/>
          </p:nvPr>
        </p:nvSpPr>
        <p:spPr>
          <a:xfrm>
            <a:off x="914575" y="1584425"/>
            <a:ext cx="6999600" cy="29997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1"/>
              </a:buClr>
              <a:buSzPts val="2400"/>
              <a:buFont typeface="IBM Plex Sans Light" panose="020B0403050203000203"/>
              <a:buChar char="▰"/>
              <a:defRPr sz="2400">
                <a:solidFill>
                  <a:schemeClr val="dk1"/>
                </a:solidFill>
                <a:latin typeface="IBM Plex Sans Light" panose="020B0403050203000203"/>
                <a:ea typeface="IBM Plex Sans Light" panose="020B0403050203000203"/>
                <a:cs typeface="IBM Plex Sans Light" panose="020B0403050203000203"/>
                <a:sym typeface="IBM Plex Sans Light" panose="020B0403050203000203"/>
              </a:defRPr>
            </a:lvl1pPr>
            <a:lvl2pPr marL="914400" lvl="1" indent="-381000" rtl="0">
              <a:lnSpc>
                <a:spcPct val="115000"/>
              </a:lnSpc>
              <a:spcBef>
                <a:spcPts val="0"/>
              </a:spcBef>
              <a:spcAft>
                <a:spcPts val="0"/>
              </a:spcAft>
              <a:buClr>
                <a:schemeClr val="accent2"/>
              </a:buClr>
              <a:buSzPts val="2400"/>
              <a:buFont typeface="IBM Plex Sans Light" panose="020B0403050203000203"/>
              <a:buChar char="╺"/>
              <a:defRPr sz="2400">
                <a:solidFill>
                  <a:schemeClr val="dk1"/>
                </a:solidFill>
                <a:latin typeface="IBM Plex Sans Light" panose="020B0403050203000203"/>
                <a:ea typeface="IBM Plex Sans Light" panose="020B0403050203000203"/>
                <a:cs typeface="IBM Plex Sans Light" panose="020B0403050203000203"/>
                <a:sym typeface="IBM Plex Sans Light" panose="020B0403050203000203"/>
              </a:defRPr>
            </a:lvl2pPr>
            <a:lvl3pPr marL="1371600" lvl="2" indent="-381000" rtl="0">
              <a:lnSpc>
                <a:spcPct val="115000"/>
              </a:lnSpc>
              <a:spcBef>
                <a:spcPts val="0"/>
              </a:spcBef>
              <a:spcAft>
                <a:spcPts val="0"/>
              </a:spcAft>
              <a:buClr>
                <a:schemeClr val="accent3"/>
              </a:buClr>
              <a:buSzPts val="2400"/>
              <a:buFont typeface="IBM Plex Sans Light" panose="020B0403050203000203"/>
              <a:buChar char="╺"/>
              <a:defRPr sz="2400">
                <a:solidFill>
                  <a:schemeClr val="dk1"/>
                </a:solidFill>
                <a:latin typeface="IBM Plex Sans Light" panose="020B0403050203000203"/>
                <a:ea typeface="IBM Plex Sans Light" panose="020B0403050203000203"/>
                <a:cs typeface="IBM Plex Sans Light" panose="020B0403050203000203"/>
                <a:sym typeface="IBM Plex Sans Light" panose="020B0403050203000203"/>
              </a:defRPr>
            </a:lvl3pPr>
            <a:lvl4pPr marL="1828800" lvl="3" indent="-381000" rtl="0">
              <a:lnSpc>
                <a:spcPct val="115000"/>
              </a:lnSpc>
              <a:spcBef>
                <a:spcPts val="0"/>
              </a:spcBef>
              <a:spcAft>
                <a:spcPts val="0"/>
              </a:spcAft>
              <a:buClr>
                <a:schemeClr val="lt2"/>
              </a:buClr>
              <a:buSzPts val="2400"/>
              <a:buFont typeface="IBM Plex Sans Light" panose="020B0403050203000203"/>
              <a:buChar char="╺"/>
              <a:defRPr sz="2400">
                <a:solidFill>
                  <a:schemeClr val="dk1"/>
                </a:solidFill>
                <a:latin typeface="IBM Plex Sans Light" panose="020B0403050203000203"/>
                <a:ea typeface="IBM Plex Sans Light" panose="020B0403050203000203"/>
                <a:cs typeface="IBM Plex Sans Light" panose="020B0403050203000203"/>
                <a:sym typeface="IBM Plex Sans Light" panose="020B0403050203000203"/>
              </a:defRPr>
            </a:lvl4pPr>
            <a:lvl5pPr marL="2286000" lvl="4" indent="-381000" rtl="0">
              <a:lnSpc>
                <a:spcPct val="115000"/>
              </a:lnSpc>
              <a:spcBef>
                <a:spcPts val="0"/>
              </a:spcBef>
              <a:spcAft>
                <a:spcPts val="0"/>
              </a:spcAft>
              <a:buClr>
                <a:schemeClr val="lt2"/>
              </a:buClr>
              <a:buSzPts val="2400"/>
              <a:buFont typeface="IBM Plex Sans Light" panose="020B0403050203000203"/>
              <a:buChar char="○"/>
              <a:defRPr sz="2400">
                <a:solidFill>
                  <a:schemeClr val="dk1"/>
                </a:solidFill>
                <a:latin typeface="IBM Plex Sans Light" panose="020B0403050203000203"/>
                <a:ea typeface="IBM Plex Sans Light" panose="020B0403050203000203"/>
                <a:cs typeface="IBM Plex Sans Light" panose="020B0403050203000203"/>
                <a:sym typeface="IBM Plex Sans Light" panose="020B0403050203000203"/>
              </a:defRPr>
            </a:lvl5pPr>
            <a:lvl6pPr marL="2743200" lvl="5" indent="-381000" rtl="0">
              <a:lnSpc>
                <a:spcPct val="115000"/>
              </a:lnSpc>
              <a:spcBef>
                <a:spcPts val="0"/>
              </a:spcBef>
              <a:spcAft>
                <a:spcPts val="0"/>
              </a:spcAft>
              <a:buClr>
                <a:schemeClr val="lt2"/>
              </a:buClr>
              <a:buSzPts val="2400"/>
              <a:buFont typeface="IBM Plex Sans Light" panose="020B0403050203000203"/>
              <a:buChar char="■"/>
              <a:defRPr sz="2400">
                <a:solidFill>
                  <a:schemeClr val="dk1"/>
                </a:solidFill>
                <a:latin typeface="IBM Plex Sans Light" panose="020B0403050203000203"/>
                <a:ea typeface="IBM Plex Sans Light" panose="020B0403050203000203"/>
                <a:cs typeface="IBM Plex Sans Light" panose="020B0403050203000203"/>
                <a:sym typeface="IBM Plex Sans Light" panose="020B0403050203000203"/>
              </a:defRPr>
            </a:lvl6pPr>
            <a:lvl7pPr marL="3200400" lvl="6" indent="-381000" rtl="0">
              <a:lnSpc>
                <a:spcPct val="115000"/>
              </a:lnSpc>
              <a:spcBef>
                <a:spcPts val="0"/>
              </a:spcBef>
              <a:spcAft>
                <a:spcPts val="0"/>
              </a:spcAft>
              <a:buClr>
                <a:schemeClr val="lt2"/>
              </a:buClr>
              <a:buSzPts val="2400"/>
              <a:buFont typeface="IBM Plex Sans Light" panose="020B0403050203000203"/>
              <a:buChar char="●"/>
              <a:defRPr sz="2400">
                <a:solidFill>
                  <a:schemeClr val="dk1"/>
                </a:solidFill>
                <a:latin typeface="IBM Plex Sans Light" panose="020B0403050203000203"/>
                <a:ea typeface="IBM Plex Sans Light" panose="020B0403050203000203"/>
                <a:cs typeface="IBM Plex Sans Light" panose="020B0403050203000203"/>
                <a:sym typeface="IBM Plex Sans Light" panose="020B0403050203000203"/>
              </a:defRPr>
            </a:lvl7pPr>
            <a:lvl8pPr marL="3657600" lvl="7" indent="-381000" rtl="0">
              <a:lnSpc>
                <a:spcPct val="115000"/>
              </a:lnSpc>
              <a:spcBef>
                <a:spcPts val="0"/>
              </a:spcBef>
              <a:spcAft>
                <a:spcPts val="0"/>
              </a:spcAft>
              <a:buClr>
                <a:schemeClr val="lt2"/>
              </a:buClr>
              <a:buSzPts val="2400"/>
              <a:buFont typeface="IBM Plex Sans Light" panose="020B0403050203000203"/>
              <a:buChar char="○"/>
              <a:defRPr sz="2400">
                <a:solidFill>
                  <a:schemeClr val="dk1"/>
                </a:solidFill>
                <a:latin typeface="IBM Plex Sans Light" panose="020B0403050203000203"/>
                <a:ea typeface="IBM Plex Sans Light" panose="020B0403050203000203"/>
                <a:cs typeface="IBM Plex Sans Light" panose="020B0403050203000203"/>
                <a:sym typeface="IBM Plex Sans Light" panose="020B0403050203000203"/>
              </a:defRPr>
            </a:lvl8pPr>
            <a:lvl9pPr marL="4114800" lvl="8" indent="-381000" rtl="0">
              <a:lnSpc>
                <a:spcPct val="115000"/>
              </a:lnSpc>
              <a:spcBef>
                <a:spcPts val="0"/>
              </a:spcBef>
              <a:spcAft>
                <a:spcPts val="0"/>
              </a:spcAft>
              <a:buClr>
                <a:schemeClr val="lt2"/>
              </a:buClr>
              <a:buSzPts val="2400"/>
              <a:buFont typeface="IBM Plex Sans Light" panose="020B0403050203000203"/>
              <a:buChar char="■"/>
              <a:defRPr sz="2400">
                <a:solidFill>
                  <a:schemeClr val="dk1"/>
                </a:solidFill>
                <a:latin typeface="IBM Plex Sans Light" panose="020B0403050203000203"/>
                <a:ea typeface="IBM Plex Sans Light" panose="020B0403050203000203"/>
                <a:cs typeface="IBM Plex Sans Light" panose="020B0403050203000203"/>
                <a:sym typeface="IBM Plex Sans Light" panose="020B0403050203000203"/>
              </a:defRPr>
            </a:lvl9pPr>
          </a:lstStyle>
          <a:p/>
        </p:txBody>
      </p:sp>
      <p:sp>
        <p:nvSpPr>
          <p:cNvPr id="8" name="Google Shape;8;p1"/>
          <p:cNvSpPr txBox="1">
            <a:spLocks noGrp="1"/>
          </p:cNvSpPr>
          <p:nvPr>
            <p:ph type="sldNum" idx="12"/>
          </p:nvPr>
        </p:nvSpPr>
        <p:spPr>
          <a:xfrm>
            <a:off x="8557526" y="0"/>
            <a:ext cx="434100" cy="393600"/>
          </a:xfrm>
          <a:prstGeom prst="rect">
            <a:avLst/>
          </a:prstGeom>
          <a:noFill/>
          <a:ln>
            <a:noFill/>
          </a:ln>
        </p:spPr>
        <p:txBody>
          <a:bodyPr spcFirstLastPara="1" wrap="square" lIns="0" tIns="0" rIns="0" bIns="0" anchor="ctr" anchorCtr="0">
            <a:noAutofit/>
          </a:bodyPr>
          <a:lstStyle>
            <a:lvl1pPr lvl="0" algn="r" rtl="0">
              <a:buNone/>
              <a:defRPr sz="1200">
                <a:solidFill>
                  <a:schemeClr val="dk2"/>
                </a:solidFill>
                <a:latin typeface="IBM Plex Sans" panose="020B0503050203000203"/>
                <a:ea typeface="IBM Plex Sans" panose="020B0503050203000203"/>
                <a:cs typeface="IBM Plex Sans" panose="020B0503050203000203"/>
                <a:sym typeface="IBM Plex Sans" panose="020B0503050203000203"/>
              </a:defRPr>
            </a:lvl1pPr>
            <a:lvl2pPr lvl="1" algn="r" rtl="0">
              <a:buNone/>
              <a:defRPr sz="1200">
                <a:solidFill>
                  <a:schemeClr val="dk2"/>
                </a:solidFill>
                <a:latin typeface="IBM Plex Sans" panose="020B0503050203000203"/>
                <a:ea typeface="IBM Plex Sans" panose="020B0503050203000203"/>
                <a:cs typeface="IBM Plex Sans" panose="020B0503050203000203"/>
                <a:sym typeface="IBM Plex Sans" panose="020B0503050203000203"/>
              </a:defRPr>
            </a:lvl2pPr>
            <a:lvl3pPr lvl="2" algn="r" rtl="0">
              <a:buNone/>
              <a:defRPr sz="1200">
                <a:solidFill>
                  <a:schemeClr val="dk2"/>
                </a:solidFill>
                <a:latin typeface="IBM Plex Sans" panose="020B0503050203000203"/>
                <a:ea typeface="IBM Plex Sans" panose="020B0503050203000203"/>
                <a:cs typeface="IBM Plex Sans" panose="020B0503050203000203"/>
                <a:sym typeface="IBM Plex Sans" panose="020B0503050203000203"/>
              </a:defRPr>
            </a:lvl3pPr>
            <a:lvl4pPr lvl="3" algn="r" rtl="0">
              <a:buNone/>
              <a:defRPr sz="1200">
                <a:solidFill>
                  <a:schemeClr val="dk2"/>
                </a:solidFill>
                <a:latin typeface="IBM Plex Sans" panose="020B0503050203000203"/>
                <a:ea typeface="IBM Plex Sans" panose="020B0503050203000203"/>
                <a:cs typeface="IBM Plex Sans" panose="020B0503050203000203"/>
                <a:sym typeface="IBM Plex Sans" panose="020B0503050203000203"/>
              </a:defRPr>
            </a:lvl4pPr>
            <a:lvl5pPr lvl="4" algn="r" rtl="0">
              <a:buNone/>
              <a:defRPr sz="1200">
                <a:solidFill>
                  <a:schemeClr val="dk2"/>
                </a:solidFill>
                <a:latin typeface="IBM Plex Sans" panose="020B0503050203000203"/>
                <a:ea typeface="IBM Plex Sans" panose="020B0503050203000203"/>
                <a:cs typeface="IBM Plex Sans" panose="020B0503050203000203"/>
                <a:sym typeface="IBM Plex Sans" panose="020B0503050203000203"/>
              </a:defRPr>
            </a:lvl5pPr>
            <a:lvl6pPr lvl="5" algn="r" rtl="0">
              <a:buNone/>
              <a:defRPr sz="1200">
                <a:solidFill>
                  <a:schemeClr val="dk2"/>
                </a:solidFill>
                <a:latin typeface="IBM Plex Sans" panose="020B0503050203000203"/>
                <a:ea typeface="IBM Plex Sans" panose="020B0503050203000203"/>
                <a:cs typeface="IBM Plex Sans" panose="020B0503050203000203"/>
                <a:sym typeface="IBM Plex Sans" panose="020B0503050203000203"/>
              </a:defRPr>
            </a:lvl6pPr>
            <a:lvl7pPr lvl="6" algn="r" rtl="0">
              <a:buNone/>
              <a:defRPr sz="1200">
                <a:solidFill>
                  <a:schemeClr val="dk2"/>
                </a:solidFill>
                <a:latin typeface="IBM Plex Sans" panose="020B0503050203000203"/>
                <a:ea typeface="IBM Plex Sans" panose="020B0503050203000203"/>
                <a:cs typeface="IBM Plex Sans" panose="020B0503050203000203"/>
                <a:sym typeface="IBM Plex Sans" panose="020B0503050203000203"/>
              </a:defRPr>
            </a:lvl7pPr>
            <a:lvl8pPr lvl="7" algn="r" rtl="0">
              <a:buNone/>
              <a:defRPr sz="1200">
                <a:solidFill>
                  <a:schemeClr val="dk2"/>
                </a:solidFill>
                <a:latin typeface="IBM Plex Sans" panose="020B0503050203000203"/>
                <a:ea typeface="IBM Plex Sans" panose="020B0503050203000203"/>
                <a:cs typeface="IBM Plex Sans" panose="020B0503050203000203"/>
                <a:sym typeface="IBM Plex Sans" panose="020B0503050203000203"/>
              </a:defRPr>
            </a:lvl8pPr>
            <a:lvl9pPr lvl="8" algn="r" rtl="0">
              <a:buNone/>
              <a:defRPr sz="1200">
                <a:solidFill>
                  <a:schemeClr val="dk2"/>
                </a:solidFill>
                <a:latin typeface="IBM Plex Sans" panose="020B0503050203000203"/>
                <a:ea typeface="IBM Plex Sans" panose="020B0503050203000203"/>
                <a:cs typeface="IBM Plex Sans" panose="020B0503050203000203"/>
                <a:sym typeface="IBM Plex Sans" panose="020B0503050203000203"/>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6000" b="-16000"/>
          </a:stretch>
        </a:blipFill>
        <a:effectLst/>
      </p:bgPr>
    </p:bg>
    <p:spTree>
      <p:nvGrpSpPr>
        <p:cNvPr id="1" name="Shape 156"/>
        <p:cNvGrpSpPr/>
        <p:nvPr/>
      </p:nvGrpSpPr>
      <p:grpSpPr>
        <a:xfrm>
          <a:off x="0" y="0"/>
          <a:ext cx="0" cy="0"/>
          <a:chOff x="0" y="0"/>
          <a:chExt cx="0" cy="0"/>
        </a:xfrm>
      </p:grpSpPr>
      <p:sp>
        <p:nvSpPr>
          <p:cNvPr id="157" name="Google Shape;157;p15"/>
          <p:cNvSpPr txBox="1">
            <a:spLocks noGrp="1"/>
          </p:cNvSpPr>
          <p:nvPr>
            <p:ph type="ctrTitle"/>
          </p:nvPr>
        </p:nvSpPr>
        <p:spPr>
          <a:xfrm>
            <a:off x="403307" y="177801"/>
            <a:ext cx="8562893" cy="3384592"/>
          </a:xfrm>
          <a:prstGeom prst="rect">
            <a:avLst/>
          </a:prstGeom>
        </p:spPr>
        <p:txBody>
          <a:bodyPr spcFirstLastPara="1" wrap="square" lIns="0" tIns="0" rIns="0" bIns="0" anchor="t" anchorCtr="0">
            <a:noAutofit/>
          </a:bodyPr>
          <a:lstStyle/>
          <a:p>
            <a:r>
              <a:rPr lang="en-GB" sz="1600" dirty="0">
                <a:latin typeface="Times New Roman" panose="02020603050405020304" pitchFamily="18" charset="0"/>
                <a:cs typeface="Times New Roman" panose="02020603050405020304" pitchFamily="18" charset="0"/>
              </a:rPr>
              <a:t>Chủ đầu tư: </a:t>
            </a:r>
            <a:r>
              <a:rPr lang="vi-VN" sz="1600" dirty="0">
                <a:latin typeface="Times New Roman" panose="02020603050405020304" pitchFamily="18" charset="0"/>
                <a:cs typeface="Times New Roman" panose="02020603050405020304" pitchFamily="18" charset="0"/>
              </a:rPr>
              <a:t>CÔNG TY TNHH ĐẦU TƯ XÂY DỰNG DỊCH VỤ THƯƠNG MẠI VIỆT PHÁT I</a:t>
            </a:r>
            <a:br>
              <a:rPr lang="en-GB" sz="3000" dirty="0">
                <a:latin typeface="Times New Roman" panose="02020603050405020304" pitchFamily="18" charset="0"/>
                <a:cs typeface="Times New Roman" panose="02020603050405020304" pitchFamily="18" charset="0"/>
              </a:rPr>
            </a:br>
            <a:br>
              <a:rPr lang="en-GB" sz="3000" dirty="0">
                <a:latin typeface="Times New Roman" panose="02020603050405020304" pitchFamily="18" charset="0"/>
                <a:cs typeface="Times New Roman" panose="02020603050405020304" pitchFamily="18" charset="0"/>
              </a:rPr>
            </a:br>
            <a:br>
              <a:rPr lang="en-GB" sz="3000" dirty="0">
                <a:latin typeface="Times New Roman" panose="02020603050405020304" pitchFamily="18" charset="0"/>
                <a:cs typeface="Times New Roman" panose="02020603050405020304" pitchFamily="18" charset="0"/>
              </a:rPr>
            </a:br>
            <a:br>
              <a:rPr lang="en-GB" sz="3000" dirty="0">
                <a:latin typeface="Times New Roman" panose="02020603050405020304" pitchFamily="18" charset="0"/>
                <a:cs typeface="Times New Roman" panose="02020603050405020304" pitchFamily="18" charset="0"/>
              </a:rPr>
            </a:br>
            <a:r>
              <a:rPr lang="en-GB" sz="3000" dirty="0">
                <a:latin typeface="Times New Roman" panose="02020603050405020304" pitchFamily="18" charset="0"/>
                <a:cs typeface="Times New Roman" panose="02020603050405020304" pitchFamily="18" charset="0"/>
              </a:rPr>
              <a:t>Cụm công nghiệp</a:t>
            </a:r>
            <a:br>
              <a:rPr lang="en-GB" sz="3000" dirty="0">
                <a:latin typeface="Times New Roman" panose="02020603050405020304" pitchFamily="18" charset="0"/>
                <a:cs typeface="Times New Roman" panose="02020603050405020304" pitchFamily="18" charset="0"/>
              </a:rPr>
            </a:br>
            <a:r>
              <a:rPr lang="en-GB" dirty="0">
                <a:latin typeface="Times New Roman" panose="02020603050405020304" pitchFamily="18" charset="0"/>
                <a:cs typeface="Times New Roman" panose="02020603050405020304" pitchFamily="18" charset="0"/>
              </a:rPr>
              <a:t>LÊ HỒ</a:t>
            </a:r>
            <a:br>
              <a:rPr lang="en-GB" dirty="0">
                <a:latin typeface="Times New Roman" panose="02020603050405020304" pitchFamily="18" charset="0"/>
                <a:cs typeface="Times New Roman" panose="02020603050405020304" pitchFamily="18" charset="0"/>
              </a:rPr>
            </a:br>
            <a:br>
              <a:rPr lang="en-GB" dirty="0">
                <a:latin typeface="Times New Roman" panose="02020603050405020304" pitchFamily="18" charset="0"/>
                <a:cs typeface="Times New Roman" panose="02020603050405020304" pitchFamily="18" charset="0"/>
              </a:rPr>
            </a:br>
            <a:endParaRPr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03307" y="4423317"/>
            <a:ext cx="2057396" cy="276999"/>
          </a:xfrm>
          <a:prstGeom prst="rect">
            <a:avLst/>
          </a:prstGeom>
          <a:noFill/>
        </p:spPr>
        <p:txBody>
          <a:bodyPr wrap="square" rtlCol="0">
            <a:spAutoFit/>
          </a:bodyPr>
          <a:lstStyle/>
          <a:p>
            <a:r>
              <a:rPr lang="en-US" sz="1200" b="1" dirty="0" err="1">
                <a:solidFill>
                  <a:schemeClr val="accent5"/>
                </a:solidFill>
                <a:latin typeface="Times New Roman" panose="02020603050405020304" pitchFamily="18" charset="0"/>
                <a:cs typeface="Times New Roman" panose="02020603050405020304" pitchFamily="18" charset="0"/>
              </a:rPr>
              <a:t>Tài</a:t>
            </a:r>
            <a:r>
              <a:rPr lang="en-US" sz="1200" b="1" dirty="0">
                <a:solidFill>
                  <a:schemeClr val="accent5"/>
                </a:solidFill>
                <a:latin typeface="Times New Roman" panose="02020603050405020304" pitchFamily="18" charset="0"/>
                <a:cs typeface="Times New Roman" panose="02020603050405020304" pitchFamily="18" charset="0"/>
              </a:rPr>
              <a:t> </a:t>
            </a:r>
            <a:r>
              <a:rPr lang="en-US" sz="1200" b="1" dirty="0" err="1">
                <a:solidFill>
                  <a:schemeClr val="accent5"/>
                </a:solidFill>
                <a:latin typeface="Times New Roman" panose="02020603050405020304" pitchFamily="18" charset="0"/>
                <a:cs typeface="Times New Roman" panose="02020603050405020304" pitchFamily="18" charset="0"/>
              </a:rPr>
              <a:t>liệu</a:t>
            </a:r>
            <a:r>
              <a:rPr lang="en-US" sz="1200" b="1" dirty="0">
                <a:solidFill>
                  <a:schemeClr val="accent5"/>
                </a:solidFill>
                <a:latin typeface="Times New Roman" panose="02020603050405020304" pitchFamily="18" charset="0"/>
                <a:cs typeface="Times New Roman" panose="02020603050405020304" pitchFamily="18" charset="0"/>
              </a:rPr>
              <a:t> </a:t>
            </a:r>
            <a:r>
              <a:rPr lang="en-US" sz="1200" b="1" dirty="0" err="1">
                <a:solidFill>
                  <a:schemeClr val="accent5"/>
                </a:solidFill>
                <a:latin typeface="Times New Roman" panose="02020603050405020304" pitchFamily="18" charset="0"/>
                <a:cs typeface="Times New Roman" panose="02020603050405020304" pitchFamily="18" charset="0"/>
              </a:rPr>
              <a:t>Nhà</a:t>
            </a:r>
            <a:r>
              <a:rPr lang="en-US" sz="1200" b="1" dirty="0">
                <a:solidFill>
                  <a:schemeClr val="accent5"/>
                </a:solidFill>
                <a:latin typeface="Times New Roman" panose="02020603050405020304" pitchFamily="18" charset="0"/>
                <a:cs typeface="Times New Roman" panose="02020603050405020304" pitchFamily="18" charset="0"/>
              </a:rPr>
              <a:t> </a:t>
            </a:r>
            <a:r>
              <a:rPr lang="en-US" sz="1200" b="1" dirty="0" err="1">
                <a:solidFill>
                  <a:schemeClr val="accent5"/>
                </a:solidFill>
                <a:latin typeface="Times New Roman" panose="02020603050405020304" pitchFamily="18" charset="0"/>
                <a:cs typeface="Times New Roman" panose="02020603050405020304" pitchFamily="18" charset="0"/>
              </a:rPr>
              <a:t>đầu</a:t>
            </a:r>
            <a:r>
              <a:rPr lang="en-US" sz="1200" b="1" dirty="0">
                <a:solidFill>
                  <a:schemeClr val="accent5"/>
                </a:solidFill>
                <a:latin typeface="Times New Roman" panose="02020603050405020304" pitchFamily="18" charset="0"/>
                <a:cs typeface="Times New Roman" panose="02020603050405020304" pitchFamily="18" charset="0"/>
              </a:rPr>
              <a:t> </a:t>
            </a:r>
            <a:r>
              <a:rPr lang="en-US" sz="1200" b="1" dirty="0" err="1">
                <a:solidFill>
                  <a:schemeClr val="accent5"/>
                </a:solidFill>
                <a:latin typeface="Times New Roman" panose="02020603050405020304" pitchFamily="18" charset="0"/>
                <a:cs typeface="Times New Roman" panose="02020603050405020304" pitchFamily="18" charset="0"/>
              </a:rPr>
              <a:t>tư</a:t>
            </a:r>
            <a:endParaRPr lang="en-US" sz="1200" b="1" dirty="0">
              <a:solidFill>
                <a:schemeClr val="accent5"/>
              </a:solidFill>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8"/>
          <p:cNvSpPr txBox="1">
            <a:spLocks noGrp="1"/>
          </p:cNvSpPr>
          <p:nvPr>
            <p:ph type="ctrTitle"/>
          </p:nvPr>
        </p:nvSpPr>
        <p:spPr bwMode="white">
          <a:xfrm>
            <a:off x="1790700" y="1970223"/>
            <a:ext cx="5562600" cy="582300"/>
          </a:xfrm>
          <a:prstGeom prst="rect">
            <a:avLst/>
          </a:prstGeom>
        </p:spPr>
        <p:txBody>
          <a:bodyPr spcFirstLastPara="1" wrap="square" lIns="0" tIns="0" rIns="0" bIns="0" anchor="b" anchorCtr="0">
            <a:noAutofit/>
          </a:bodyPr>
          <a:lstStyle/>
          <a:p>
            <a:r>
              <a:rPr lang="en-GB" dirty="0">
                <a:latin typeface="Times New Roman" panose="02020603050405020304" pitchFamily="18" charset="0"/>
                <a:cs typeface="Times New Roman" panose="02020603050405020304" pitchFamily="18" charset="0"/>
              </a:rPr>
              <a:t>2. Pháp lý dự án</a:t>
            </a:r>
            <a:endParaRPr dirty="0">
              <a:latin typeface="Times New Roman" panose="02020603050405020304" pitchFamily="18" charset="0"/>
              <a:cs typeface="Times New Roman" panose="02020603050405020304" pitchFamily="18" charset="0"/>
            </a:endParaRPr>
          </a:p>
        </p:txBody>
      </p:sp>
      <p:sp>
        <p:nvSpPr>
          <p:cNvPr id="180" name="Google Shape;180;p18"/>
          <p:cNvSpPr txBox="1">
            <a:spLocks noGrp="1"/>
          </p:cNvSpPr>
          <p:nvPr>
            <p:ph type="subTitle" idx="1"/>
          </p:nvPr>
        </p:nvSpPr>
        <p:spPr bwMode="white">
          <a:xfrm>
            <a:off x="1790700" y="2649297"/>
            <a:ext cx="5562600" cy="265200"/>
          </a:xfrm>
          <a:prstGeom prst="rect">
            <a:avLst/>
          </a:prstGeom>
        </p:spPr>
        <p:txBody>
          <a:bodyPr spcFirstLastPara="1" wrap="square" lIns="0" tIns="0" rIns="0" bIns="0" anchor="t" anchorCtr="0">
            <a:noAutofit/>
          </a:bodyPr>
          <a:lstStyle/>
          <a:p>
            <a:pPr marL="0" indent="0"/>
            <a:r>
              <a:rPr lang="en-GB" sz="1600" dirty="0">
                <a:latin typeface="Times New Roman" panose="02020603050405020304" pitchFamily="18" charset="0"/>
                <a:cs typeface="Times New Roman" panose="02020603050405020304" pitchFamily="18" charset="0"/>
              </a:rPr>
              <a:t>Nhờ Pháp lý rõ ràng, CCN Lê Hồ</a:t>
            </a:r>
            <a:r>
              <a:rPr lang="vi-VN" sz="1600"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thực hiện bàn giao đất t</a:t>
            </a:r>
            <a:r>
              <a:rPr lang="vi-VN" sz="1600" dirty="0">
                <a:latin typeface="Times New Roman" panose="02020603050405020304" pitchFamily="18" charset="0"/>
                <a:cs typeface="Times New Roman" panose="02020603050405020304" pitchFamily="18" charset="0"/>
              </a:rPr>
              <a:t>ừ</a:t>
            </a:r>
            <a:r>
              <a:rPr lang="en-GB" sz="1600" dirty="0">
                <a:latin typeface="Times New Roman" panose="02020603050405020304" pitchFamily="18" charset="0"/>
                <a:cs typeface="Times New Roman" panose="02020603050405020304" pitchFamily="18" charset="0"/>
              </a:rPr>
              <a:t> Quý IV.2023, là một trong rất ít các dự án trong khu vực có quỹ đất Công nghiệp mới bàn giao</a:t>
            </a:r>
            <a:endParaRPr sz="1600"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1"/>
          <p:cNvSpPr txBox="1">
            <a:spLocks noGrp="1"/>
          </p:cNvSpPr>
          <p:nvPr>
            <p:ph type="title"/>
          </p:nvPr>
        </p:nvSpPr>
        <p:spPr>
          <a:xfrm>
            <a:off x="1181275" y="495875"/>
            <a:ext cx="6026700" cy="813000"/>
          </a:xfrm>
          <a:prstGeom prst="rect">
            <a:avLst/>
          </a:prstGeom>
        </p:spPr>
        <p:txBody>
          <a:bodyPr spcFirstLastPara="1" wrap="square" lIns="0" tIns="0" rIns="0" bIns="0" anchor="ctr" anchorCtr="0">
            <a:noAutofit/>
          </a:bodyPr>
          <a:lstStyle/>
          <a:p>
            <a:r>
              <a:rPr lang="en-GB" dirty="0">
                <a:latin typeface="Times New Roman" panose="02020603050405020304" pitchFamily="18" charset="0"/>
                <a:cs typeface="Times New Roman" panose="02020603050405020304" pitchFamily="18" charset="0"/>
              </a:rPr>
              <a:t>Pháp lý rõ ràng, tốc độ nhanh chóng</a:t>
            </a:r>
            <a:endParaRPr dirty="0">
              <a:latin typeface="Times New Roman" panose="02020603050405020304" pitchFamily="18" charset="0"/>
              <a:cs typeface="Times New Roman" panose="02020603050405020304" pitchFamily="18" charset="0"/>
            </a:endParaRPr>
          </a:p>
        </p:txBody>
      </p:sp>
      <p:sp>
        <p:nvSpPr>
          <p:cNvPr id="312" name="Google Shape;312;p31"/>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GB"/>
            </a:fld>
            <a:endParaRPr lang="en-GB"/>
          </a:p>
        </p:txBody>
      </p:sp>
      <p:sp>
        <p:nvSpPr>
          <p:cNvPr id="315" name="Google Shape;315;p31"/>
          <p:cNvSpPr txBox="1"/>
          <p:nvPr/>
        </p:nvSpPr>
        <p:spPr>
          <a:xfrm>
            <a:off x="743757" y="2292461"/>
            <a:ext cx="1424031" cy="446400"/>
          </a:xfrm>
          <a:prstGeom prst="rect">
            <a:avLst/>
          </a:prstGeom>
          <a:noFill/>
          <a:ln>
            <a:noFill/>
          </a:ln>
        </p:spPr>
        <p:txBody>
          <a:bodyPr spcFirstLastPara="1" wrap="square" lIns="91425" tIns="91425" rIns="91425" bIns="91425" anchor="b" anchorCtr="0">
            <a:noAutofit/>
          </a:bodyPr>
          <a:lstStyle/>
          <a:p>
            <a:pPr>
              <a:lnSpc>
                <a:spcPct val="115000"/>
              </a:lnSpc>
            </a:pPr>
            <a:endParaRPr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p:txBody>
      </p:sp>
      <p:sp>
        <p:nvSpPr>
          <p:cNvPr id="316" name="Google Shape;316;p31"/>
          <p:cNvSpPr txBox="1"/>
          <p:nvPr/>
        </p:nvSpPr>
        <p:spPr>
          <a:xfrm>
            <a:off x="898111" y="2509472"/>
            <a:ext cx="1462351" cy="7374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200" dirty="0">
                <a:solidFill>
                  <a:schemeClr val="accent4"/>
                </a:solidFill>
                <a:latin typeface="Times New Roman" panose="02020603050405020304" pitchFamily="18" charset="0"/>
                <a:cs typeface="Times New Roman" panose="02020603050405020304" pitchFamily="18" charset="0"/>
                <a:sym typeface="IBM Plex Sans" panose="020B0503050203000203"/>
              </a:rPr>
              <a:t>Quyết định thành lập CCN Lê Hồ</a:t>
            </a:r>
            <a:endParaRPr sz="1200" dirty="0">
              <a:solidFill>
                <a:schemeClr val="accent4"/>
              </a:solidFill>
              <a:latin typeface="Times New Roman" panose="02020603050405020304" pitchFamily="18" charset="0"/>
              <a:cs typeface="Times New Roman" panose="02020603050405020304" pitchFamily="18" charset="0"/>
              <a:sym typeface="IBM Plex Sans" panose="020B0503050203000203"/>
            </a:endParaRPr>
          </a:p>
        </p:txBody>
      </p:sp>
      <p:grpSp>
        <p:nvGrpSpPr>
          <p:cNvPr id="2" name="Group 1"/>
          <p:cNvGrpSpPr/>
          <p:nvPr/>
        </p:nvGrpSpPr>
        <p:grpSpPr>
          <a:xfrm>
            <a:off x="765047" y="1904061"/>
            <a:ext cx="1545700" cy="296399"/>
            <a:chOff x="706525" y="2611425"/>
            <a:chExt cx="1545700" cy="296399"/>
          </a:xfrm>
        </p:grpSpPr>
        <p:sp>
          <p:nvSpPr>
            <p:cNvPr id="318" name="Google Shape;318;p31"/>
            <p:cNvSpPr/>
            <p:nvPr/>
          </p:nvSpPr>
          <p:spPr>
            <a:xfrm rot="10800000" flipH="1">
              <a:off x="706525" y="2611425"/>
              <a:ext cx="1545600" cy="142575"/>
            </a:xfrm>
            <a:prstGeom prst="parallelogram">
              <a:avLst>
                <a:gd name="adj" fmla="val 96952"/>
              </a:avLst>
            </a:pr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r>
                <a:rPr lang="en-GB" sz="1200">
                  <a:solidFill>
                    <a:schemeClr val="tx1"/>
                  </a:solidFill>
                  <a:latin typeface="Calibri" panose="020F0502020204030204" pitchFamily="34" charset="0"/>
                  <a:cs typeface="Calibri" panose="020F0502020204030204" pitchFamily="34" charset="0"/>
                </a:rPr>
                <a:t>  </a:t>
              </a:r>
              <a:endParaRPr sz="1200">
                <a:solidFill>
                  <a:schemeClr val="tx1"/>
                </a:solidFill>
                <a:latin typeface="Calibri" panose="020F0502020204030204" pitchFamily="34" charset="0"/>
                <a:cs typeface="Calibri" panose="020F0502020204030204" pitchFamily="34" charset="0"/>
              </a:endParaRPr>
            </a:p>
          </p:txBody>
        </p:sp>
        <p:sp>
          <p:nvSpPr>
            <p:cNvPr id="319" name="Google Shape;319;p31"/>
            <p:cNvSpPr/>
            <p:nvPr/>
          </p:nvSpPr>
          <p:spPr>
            <a:xfrm>
              <a:off x="706625" y="2765249"/>
              <a:ext cx="1545600" cy="142575"/>
            </a:xfrm>
            <a:prstGeom prst="parallelogram">
              <a:avLst>
                <a:gd name="adj" fmla="val 96952"/>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endParaRPr sz="1200">
                <a:solidFill>
                  <a:schemeClr val="tx1"/>
                </a:solidFill>
                <a:latin typeface="Calibri" panose="020F0502020204030204" pitchFamily="34" charset="0"/>
                <a:cs typeface="Calibri" panose="020F0502020204030204" pitchFamily="34" charset="0"/>
              </a:endParaRPr>
            </a:p>
          </p:txBody>
        </p:sp>
      </p:grpSp>
      <p:sp>
        <p:nvSpPr>
          <p:cNvPr id="322" name="Google Shape;322;p31"/>
          <p:cNvSpPr txBox="1"/>
          <p:nvPr/>
        </p:nvSpPr>
        <p:spPr>
          <a:xfrm>
            <a:off x="2167787" y="2292461"/>
            <a:ext cx="1424031" cy="446400"/>
          </a:xfrm>
          <a:prstGeom prst="rect">
            <a:avLst/>
          </a:prstGeom>
          <a:noFill/>
          <a:ln>
            <a:noFill/>
          </a:ln>
        </p:spPr>
        <p:txBody>
          <a:bodyPr spcFirstLastPara="1" wrap="square" lIns="91425" tIns="91425" rIns="91425" bIns="91425" anchor="b" anchorCtr="0">
            <a:noAutofit/>
          </a:bodyPr>
          <a:lstStyle/>
          <a:p>
            <a:pPr>
              <a:lnSpc>
                <a:spcPct val="115000"/>
              </a:lnSpc>
            </a:pPr>
            <a:endParaRPr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p:txBody>
      </p:sp>
      <p:grpSp>
        <p:nvGrpSpPr>
          <p:cNvPr id="3" name="Group 2"/>
          <p:cNvGrpSpPr/>
          <p:nvPr/>
        </p:nvGrpSpPr>
        <p:grpSpPr>
          <a:xfrm>
            <a:off x="2206107" y="1904061"/>
            <a:ext cx="1545700" cy="296399"/>
            <a:chOff x="2415474" y="2611425"/>
            <a:chExt cx="1545700" cy="296399"/>
          </a:xfrm>
        </p:grpSpPr>
        <p:sp>
          <p:nvSpPr>
            <p:cNvPr id="325" name="Google Shape;325;p31"/>
            <p:cNvSpPr/>
            <p:nvPr/>
          </p:nvSpPr>
          <p:spPr>
            <a:xfrm rot="10800000" flipH="1">
              <a:off x="2415474" y="2611425"/>
              <a:ext cx="1545600" cy="142575"/>
            </a:xfrm>
            <a:prstGeom prst="parallelogram">
              <a:avLst>
                <a:gd name="adj" fmla="val 96952"/>
              </a:avLst>
            </a:pr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r>
                <a:rPr lang="en-GB" sz="1200">
                  <a:solidFill>
                    <a:schemeClr val="tx1"/>
                  </a:solidFill>
                  <a:latin typeface="Calibri" panose="020F0502020204030204" pitchFamily="34" charset="0"/>
                  <a:cs typeface="Calibri" panose="020F0502020204030204" pitchFamily="34" charset="0"/>
                </a:rPr>
                <a:t>  </a:t>
              </a:r>
              <a:endParaRPr sz="1200">
                <a:solidFill>
                  <a:schemeClr val="tx1"/>
                </a:solidFill>
                <a:latin typeface="Calibri" panose="020F0502020204030204" pitchFamily="34" charset="0"/>
                <a:cs typeface="Calibri" panose="020F0502020204030204" pitchFamily="34" charset="0"/>
              </a:endParaRPr>
            </a:p>
          </p:txBody>
        </p:sp>
        <p:sp>
          <p:nvSpPr>
            <p:cNvPr id="326" name="Google Shape;326;p31"/>
            <p:cNvSpPr/>
            <p:nvPr/>
          </p:nvSpPr>
          <p:spPr>
            <a:xfrm>
              <a:off x="2415574" y="2765249"/>
              <a:ext cx="1545600" cy="142575"/>
            </a:xfrm>
            <a:prstGeom prst="parallelogram">
              <a:avLst>
                <a:gd name="adj" fmla="val 96952"/>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endParaRPr sz="1200">
                <a:solidFill>
                  <a:schemeClr val="tx1"/>
                </a:solidFill>
                <a:latin typeface="Calibri" panose="020F0502020204030204" pitchFamily="34" charset="0"/>
                <a:cs typeface="Calibri" panose="020F0502020204030204" pitchFamily="34" charset="0"/>
              </a:endParaRPr>
            </a:p>
          </p:txBody>
        </p:sp>
      </p:grpSp>
      <p:grpSp>
        <p:nvGrpSpPr>
          <p:cNvPr id="4" name="Group 3"/>
          <p:cNvGrpSpPr/>
          <p:nvPr/>
        </p:nvGrpSpPr>
        <p:grpSpPr>
          <a:xfrm>
            <a:off x="3647166" y="1903351"/>
            <a:ext cx="1545700" cy="296399"/>
            <a:chOff x="4127319" y="2610714"/>
            <a:chExt cx="1545700" cy="296399"/>
          </a:xfrm>
        </p:grpSpPr>
        <p:sp>
          <p:nvSpPr>
            <p:cNvPr id="332" name="Google Shape;332;p31"/>
            <p:cNvSpPr/>
            <p:nvPr/>
          </p:nvSpPr>
          <p:spPr>
            <a:xfrm rot="10800000" flipH="1">
              <a:off x="4127319" y="2610714"/>
              <a:ext cx="1545600" cy="142575"/>
            </a:xfrm>
            <a:prstGeom prst="parallelogram">
              <a:avLst>
                <a:gd name="adj" fmla="val 96952"/>
              </a:avLst>
            </a:pr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r>
                <a:rPr lang="en-GB" sz="1200">
                  <a:solidFill>
                    <a:schemeClr val="tx1"/>
                  </a:solidFill>
                  <a:latin typeface="Calibri" panose="020F0502020204030204" pitchFamily="34" charset="0"/>
                  <a:cs typeface="Calibri" panose="020F0502020204030204" pitchFamily="34" charset="0"/>
                </a:rPr>
                <a:t>  </a:t>
              </a:r>
              <a:endParaRPr sz="1200">
                <a:solidFill>
                  <a:schemeClr val="tx1"/>
                </a:solidFill>
                <a:latin typeface="Calibri" panose="020F0502020204030204" pitchFamily="34" charset="0"/>
                <a:cs typeface="Calibri" panose="020F0502020204030204" pitchFamily="34" charset="0"/>
              </a:endParaRPr>
            </a:p>
          </p:txBody>
        </p:sp>
        <p:sp>
          <p:nvSpPr>
            <p:cNvPr id="333" name="Google Shape;333;p31"/>
            <p:cNvSpPr/>
            <p:nvPr/>
          </p:nvSpPr>
          <p:spPr>
            <a:xfrm>
              <a:off x="4127419" y="2764538"/>
              <a:ext cx="1545600" cy="142575"/>
            </a:xfrm>
            <a:prstGeom prst="parallelogram">
              <a:avLst>
                <a:gd name="adj" fmla="val 96952"/>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endParaRPr sz="1200">
                <a:solidFill>
                  <a:schemeClr val="tx1"/>
                </a:solidFill>
                <a:latin typeface="Calibri" panose="020F0502020204030204" pitchFamily="34" charset="0"/>
                <a:cs typeface="Calibri" panose="020F0502020204030204" pitchFamily="34" charset="0"/>
              </a:endParaRPr>
            </a:p>
          </p:txBody>
        </p:sp>
      </p:grpSp>
      <p:grpSp>
        <p:nvGrpSpPr>
          <p:cNvPr id="36" name="Group 35"/>
          <p:cNvGrpSpPr/>
          <p:nvPr/>
        </p:nvGrpSpPr>
        <p:grpSpPr>
          <a:xfrm>
            <a:off x="5052129" y="1897726"/>
            <a:ext cx="1545700" cy="296399"/>
            <a:chOff x="4127319" y="2610714"/>
            <a:chExt cx="1545700" cy="296399"/>
          </a:xfrm>
        </p:grpSpPr>
        <p:sp>
          <p:nvSpPr>
            <p:cNvPr id="37" name="Google Shape;332;p31"/>
            <p:cNvSpPr/>
            <p:nvPr/>
          </p:nvSpPr>
          <p:spPr>
            <a:xfrm rot="10800000" flipH="1">
              <a:off x="4127319" y="2610714"/>
              <a:ext cx="1545600" cy="142575"/>
            </a:xfrm>
            <a:prstGeom prst="parallelogram">
              <a:avLst>
                <a:gd name="adj" fmla="val 96952"/>
              </a:avLst>
            </a:pr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r>
                <a:rPr lang="en-GB" sz="1200">
                  <a:latin typeface="Calibri" panose="020F0502020204030204" pitchFamily="34" charset="0"/>
                  <a:cs typeface="Calibri" panose="020F0502020204030204" pitchFamily="34" charset="0"/>
                </a:rPr>
                <a:t>  </a:t>
              </a:r>
              <a:endParaRPr sz="1200">
                <a:latin typeface="Calibri" panose="020F0502020204030204" pitchFamily="34" charset="0"/>
                <a:cs typeface="Calibri" panose="020F0502020204030204" pitchFamily="34" charset="0"/>
              </a:endParaRPr>
            </a:p>
          </p:txBody>
        </p:sp>
        <p:sp>
          <p:nvSpPr>
            <p:cNvPr id="38" name="Google Shape;333;p31"/>
            <p:cNvSpPr/>
            <p:nvPr/>
          </p:nvSpPr>
          <p:spPr>
            <a:xfrm>
              <a:off x="4127419" y="2764538"/>
              <a:ext cx="1545600" cy="142575"/>
            </a:xfrm>
            <a:prstGeom prst="parallelogram">
              <a:avLst>
                <a:gd name="adj" fmla="val 96952"/>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endParaRPr sz="1200">
                <a:latin typeface="Calibri" panose="020F0502020204030204" pitchFamily="34" charset="0"/>
                <a:cs typeface="Calibri" panose="020F0502020204030204" pitchFamily="34" charset="0"/>
              </a:endParaRPr>
            </a:p>
          </p:txBody>
        </p:sp>
      </p:grpSp>
      <p:grpSp>
        <p:nvGrpSpPr>
          <p:cNvPr id="39" name="Group 38"/>
          <p:cNvGrpSpPr/>
          <p:nvPr/>
        </p:nvGrpSpPr>
        <p:grpSpPr>
          <a:xfrm>
            <a:off x="6478198" y="1892101"/>
            <a:ext cx="1545700" cy="296399"/>
            <a:chOff x="4127319" y="2610714"/>
            <a:chExt cx="1545700" cy="296399"/>
          </a:xfrm>
        </p:grpSpPr>
        <p:sp>
          <p:nvSpPr>
            <p:cNvPr id="40" name="Google Shape;332;p31"/>
            <p:cNvSpPr/>
            <p:nvPr/>
          </p:nvSpPr>
          <p:spPr>
            <a:xfrm rot="10800000" flipH="1">
              <a:off x="4127319" y="2610714"/>
              <a:ext cx="1545600" cy="142575"/>
            </a:xfrm>
            <a:prstGeom prst="parallelogram">
              <a:avLst>
                <a:gd name="adj" fmla="val 96952"/>
              </a:avLst>
            </a:prstGeom>
            <a:gradFill>
              <a:gsLst>
                <a:gs pos="0">
                  <a:schemeClr val="accent2"/>
                </a:gs>
                <a:gs pos="100000">
                  <a:schemeClr val="accent4"/>
                </a:gs>
              </a:gsLst>
              <a:lin ang="0" scaled="0"/>
            </a:gradFill>
            <a:ln>
              <a:noFill/>
            </a:ln>
          </p:spPr>
          <p:txBody>
            <a:bodyPr spcFirstLastPara="1" wrap="square" lIns="91425" tIns="91425" rIns="91425" bIns="91425" anchor="ctr" anchorCtr="0">
              <a:noAutofit/>
            </a:bodyPr>
            <a:lstStyle/>
            <a:p>
              <a:r>
                <a:rPr lang="en-GB" sz="1200">
                  <a:latin typeface="Calibri" panose="020F0502020204030204" pitchFamily="34" charset="0"/>
                  <a:cs typeface="Calibri" panose="020F0502020204030204" pitchFamily="34" charset="0"/>
                </a:rPr>
                <a:t>  </a:t>
              </a:r>
              <a:endParaRPr sz="1200">
                <a:latin typeface="Calibri" panose="020F0502020204030204" pitchFamily="34" charset="0"/>
                <a:cs typeface="Calibri" panose="020F0502020204030204" pitchFamily="34" charset="0"/>
              </a:endParaRPr>
            </a:p>
          </p:txBody>
        </p:sp>
        <p:sp>
          <p:nvSpPr>
            <p:cNvPr id="41" name="Google Shape;333;p31"/>
            <p:cNvSpPr/>
            <p:nvPr/>
          </p:nvSpPr>
          <p:spPr>
            <a:xfrm>
              <a:off x="4127419" y="2764538"/>
              <a:ext cx="1545600" cy="142575"/>
            </a:xfrm>
            <a:prstGeom prst="parallelogram">
              <a:avLst>
                <a:gd name="adj" fmla="val 96952"/>
              </a:avLst>
            </a:prstGeom>
            <a:gradFill>
              <a:gsLst>
                <a:gs pos="0">
                  <a:schemeClr val="accent4"/>
                </a:gs>
                <a:gs pos="100000">
                  <a:schemeClr val="accent5"/>
                </a:gs>
              </a:gsLst>
              <a:lin ang="0" scaled="0"/>
            </a:gradFill>
            <a:ln>
              <a:noFill/>
            </a:ln>
          </p:spPr>
          <p:txBody>
            <a:bodyPr spcFirstLastPara="1" wrap="square" lIns="91425" tIns="91425" rIns="91425" bIns="91425" anchor="ctr" anchorCtr="0">
              <a:noAutofit/>
            </a:bodyPr>
            <a:lstStyle/>
            <a:p>
              <a:endParaRPr sz="1200">
                <a:latin typeface="Calibri" panose="020F0502020204030204" pitchFamily="34" charset="0"/>
                <a:cs typeface="Calibri" panose="020F0502020204030204" pitchFamily="34" charset="0"/>
              </a:endParaRPr>
            </a:p>
          </p:txBody>
        </p:sp>
      </p:grpSp>
      <p:sp>
        <p:nvSpPr>
          <p:cNvPr id="42" name="Google Shape;322;p31"/>
          <p:cNvSpPr txBox="1"/>
          <p:nvPr/>
        </p:nvSpPr>
        <p:spPr>
          <a:xfrm>
            <a:off x="3630422" y="2292461"/>
            <a:ext cx="1424031" cy="446400"/>
          </a:xfrm>
          <a:prstGeom prst="rect">
            <a:avLst/>
          </a:prstGeom>
          <a:noFill/>
          <a:ln>
            <a:noFill/>
          </a:ln>
        </p:spPr>
        <p:txBody>
          <a:bodyPr spcFirstLastPara="1" wrap="square" lIns="91425" tIns="91425" rIns="91425" bIns="91425" anchor="b" anchorCtr="0">
            <a:noAutofit/>
          </a:bodyPr>
          <a:lstStyle/>
          <a:p>
            <a:pPr>
              <a:lnSpc>
                <a:spcPct val="115000"/>
              </a:lnSpc>
            </a:pPr>
            <a:endParaRPr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p:txBody>
      </p:sp>
      <p:sp>
        <p:nvSpPr>
          <p:cNvPr id="47" name="Google Shape;323;p31"/>
          <p:cNvSpPr txBox="1"/>
          <p:nvPr/>
        </p:nvSpPr>
        <p:spPr>
          <a:xfrm>
            <a:off x="3962431" y="2396555"/>
            <a:ext cx="1287091" cy="7374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Xây</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dựng</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Hạ</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tầng</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kỹ</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thuật</a:t>
            </a:r>
            <a:endPar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a:p>
            <a:pPr>
              <a:lnSpc>
                <a:spcPct val="115000"/>
              </a:lnSpc>
              <a:spcAft>
                <a:spcPts val="1600"/>
              </a:spcAft>
            </a:pPr>
            <a:endParaRPr lang="vi-VN" sz="1200" dirty="0">
              <a:solidFill>
                <a:schemeClr val="tx1"/>
              </a:solidFill>
              <a:latin typeface="+mj-lt"/>
              <a:ea typeface="IBM Plex Sans" panose="020B0503050203000203"/>
              <a:cs typeface="Calibri" panose="020F0502020204030204" pitchFamily="34" charset="0"/>
              <a:sym typeface="IBM Plex Sans" panose="020B0503050203000203"/>
            </a:endParaRPr>
          </a:p>
        </p:txBody>
      </p:sp>
      <p:sp>
        <p:nvSpPr>
          <p:cNvPr id="49" name="Google Shape;323;p31"/>
          <p:cNvSpPr txBox="1"/>
          <p:nvPr/>
        </p:nvSpPr>
        <p:spPr>
          <a:xfrm>
            <a:off x="2514816" y="2419743"/>
            <a:ext cx="1462351" cy="792891"/>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Phê duyệt Bản vẽ TKTC và cấp phép xây dựng</a:t>
            </a:r>
            <a:endParaRPr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p:txBody>
      </p:sp>
      <p:sp>
        <p:nvSpPr>
          <p:cNvPr id="53" name="Google Shape;314;p31"/>
          <p:cNvSpPr txBox="1"/>
          <p:nvPr/>
        </p:nvSpPr>
        <p:spPr>
          <a:xfrm>
            <a:off x="1326598" y="1598328"/>
            <a:ext cx="807319" cy="341677"/>
          </a:xfrm>
          <a:prstGeom prst="rect">
            <a:avLst/>
          </a:prstGeom>
          <a:noFill/>
          <a:ln>
            <a:noFill/>
          </a:ln>
        </p:spPr>
        <p:txBody>
          <a:bodyPr spcFirstLastPara="1" wrap="square" lIns="91425" tIns="91425" rIns="91425" bIns="91425" anchor="t" anchorCtr="0">
            <a:noAutofit/>
          </a:bodyPr>
          <a:lstStyle/>
          <a:p>
            <a:pPr algn="r">
              <a:lnSpc>
                <a:spcPct val="115000"/>
              </a:lnSpc>
              <a:spcAft>
                <a:spcPts val="1600"/>
              </a:spcAft>
            </a:pPr>
            <a:r>
              <a:rPr lang="en-GB"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QI.2022</a:t>
            </a:r>
            <a:endParaRPr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p:txBody>
      </p:sp>
      <p:sp>
        <p:nvSpPr>
          <p:cNvPr id="54" name="Google Shape;314;p31"/>
          <p:cNvSpPr txBox="1"/>
          <p:nvPr/>
        </p:nvSpPr>
        <p:spPr>
          <a:xfrm>
            <a:off x="2514817" y="1598328"/>
            <a:ext cx="1096254" cy="341677"/>
          </a:xfrm>
          <a:prstGeom prst="rect">
            <a:avLst/>
          </a:prstGeom>
          <a:noFill/>
          <a:ln>
            <a:noFill/>
          </a:ln>
        </p:spPr>
        <p:txBody>
          <a:bodyPr spcFirstLastPara="1" wrap="square" lIns="91425" tIns="91425" rIns="91425" bIns="91425" anchor="t" anchorCtr="0">
            <a:noAutofit/>
          </a:bodyPr>
          <a:lstStyle/>
          <a:p>
            <a:pPr algn="r">
              <a:lnSpc>
                <a:spcPct val="115000"/>
              </a:lnSpc>
              <a:spcAft>
                <a:spcPts val="1600"/>
              </a:spcAft>
            </a:pPr>
            <a:r>
              <a:rPr lang="en-GB"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QIII. 2023</a:t>
            </a:r>
            <a:endParaRPr lang="en-GB"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a:p>
            <a:pPr algn="r">
              <a:lnSpc>
                <a:spcPct val="115000"/>
              </a:lnSpc>
              <a:spcAft>
                <a:spcPts val="1600"/>
              </a:spcAft>
            </a:pPr>
            <a:endParaRPr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p:txBody>
      </p:sp>
      <p:sp>
        <p:nvSpPr>
          <p:cNvPr id="55" name="Google Shape;314;p31"/>
          <p:cNvSpPr txBox="1"/>
          <p:nvPr/>
        </p:nvSpPr>
        <p:spPr>
          <a:xfrm>
            <a:off x="3863810" y="1598328"/>
            <a:ext cx="911860" cy="341677"/>
          </a:xfrm>
          <a:prstGeom prst="rect">
            <a:avLst/>
          </a:prstGeom>
          <a:noFill/>
          <a:ln>
            <a:noFill/>
          </a:ln>
        </p:spPr>
        <p:txBody>
          <a:bodyPr spcFirstLastPara="1" wrap="square" lIns="91425" tIns="91425" rIns="91425" bIns="91425" anchor="t" anchorCtr="0">
            <a:noAutofit/>
          </a:bodyPr>
          <a:lstStyle/>
          <a:p>
            <a:pPr algn="r">
              <a:lnSpc>
                <a:spcPct val="115000"/>
              </a:lnSpc>
              <a:spcAft>
                <a:spcPts val="1600"/>
              </a:spcAft>
            </a:pPr>
            <a:r>
              <a:rPr lang="en-GB"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QIV.2023</a:t>
            </a:r>
            <a:endParaRPr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p:txBody>
      </p:sp>
      <p:sp>
        <p:nvSpPr>
          <p:cNvPr id="57" name="Google Shape;314;p31"/>
          <p:cNvSpPr txBox="1"/>
          <p:nvPr/>
        </p:nvSpPr>
        <p:spPr>
          <a:xfrm>
            <a:off x="5126986" y="1598327"/>
            <a:ext cx="996549" cy="341677"/>
          </a:xfrm>
          <a:prstGeom prst="rect">
            <a:avLst/>
          </a:prstGeom>
          <a:noFill/>
          <a:ln>
            <a:noFill/>
          </a:ln>
        </p:spPr>
        <p:txBody>
          <a:bodyPr spcFirstLastPara="1" wrap="square" lIns="91425" tIns="91425" rIns="91425" bIns="91425" anchor="t" anchorCtr="0">
            <a:noAutofit/>
          </a:bodyPr>
          <a:lstStyle/>
          <a:p>
            <a:pPr algn="r">
              <a:lnSpc>
                <a:spcPct val="115000"/>
              </a:lnSpc>
              <a:spcAft>
                <a:spcPts val="1600"/>
              </a:spcAft>
            </a:pPr>
            <a:r>
              <a:rPr lang="en-US"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QI.2024</a:t>
            </a:r>
            <a:endParaRPr lang="en-US" sz="1200" b="1"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p:txBody>
      </p:sp>
      <p:sp>
        <p:nvSpPr>
          <p:cNvPr id="58" name="Google Shape;314;p31"/>
          <p:cNvSpPr txBox="1"/>
          <p:nvPr/>
        </p:nvSpPr>
        <p:spPr>
          <a:xfrm>
            <a:off x="6720840" y="1598328"/>
            <a:ext cx="907388" cy="341677"/>
          </a:xfrm>
          <a:prstGeom prst="rect">
            <a:avLst/>
          </a:prstGeom>
          <a:noFill/>
          <a:ln>
            <a:noFill/>
          </a:ln>
        </p:spPr>
        <p:txBody>
          <a:bodyPr spcFirstLastPara="1" wrap="square" lIns="91425" tIns="91425" rIns="91425" bIns="91425" anchor="t" anchorCtr="0">
            <a:noAutofit/>
          </a:bodyPr>
          <a:lstStyle/>
          <a:p>
            <a:pPr algn="r">
              <a:lnSpc>
                <a:spcPct val="115000"/>
              </a:lnSpc>
              <a:spcAft>
                <a:spcPts val="1600"/>
              </a:spcAft>
            </a:pPr>
            <a:r>
              <a:rPr lang="en-GB" sz="1200" b="1" dirty="0">
                <a:solidFill>
                  <a:schemeClr val="tx1"/>
                </a:solidFill>
                <a:latin typeface="Times New Roman" panose="02020603050405020304" pitchFamily="18" charset="0"/>
                <a:cs typeface="Times New Roman" panose="02020603050405020304" pitchFamily="18" charset="0"/>
                <a:sym typeface="IBM Plex Sans" panose="020B0503050203000203"/>
              </a:rPr>
              <a:t>QIII.2024</a:t>
            </a:r>
            <a:endParaRPr sz="1200" b="1" dirty="0">
              <a:solidFill>
                <a:schemeClr val="tx1"/>
              </a:solidFill>
              <a:latin typeface="Times New Roman" panose="02020603050405020304" pitchFamily="18" charset="0"/>
              <a:cs typeface="Times New Roman" panose="02020603050405020304" pitchFamily="18" charset="0"/>
              <a:sym typeface="IBM Plex Sans" panose="020B0503050203000203"/>
            </a:endParaRPr>
          </a:p>
        </p:txBody>
      </p:sp>
      <p:sp>
        <p:nvSpPr>
          <p:cNvPr id="59" name="Google Shape;165;p16"/>
          <p:cNvSpPr txBox="1"/>
          <p:nvPr/>
        </p:nvSpPr>
        <p:spPr>
          <a:xfrm>
            <a:off x="853791" y="3512791"/>
            <a:ext cx="7360709" cy="6777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1500" dirty="0">
                <a:solidFill>
                  <a:schemeClr val="tx1"/>
                </a:solidFill>
                <a:latin typeface="Times New Roman" panose="02020603050405020304" pitchFamily="18" charset="0"/>
                <a:cs typeface="Times New Roman" panose="02020603050405020304" pitchFamily="18" charset="0"/>
              </a:rPr>
              <a:t>Trong </a:t>
            </a:r>
            <a:r>
              <a:rPr lang="en-US" sz="1500" dirty="0" err="1">
                <a:solidFill>
                  <a:schemeClr val="tx1"/>
                </a:solidFill>
                <a:latin typeface="Times New Roman" panose="02020603050405020304" pitchFamily="18" charset="0"/>
                <a:cs typeface="Times New Roman" panose="02020603050405020304" pitchFamily="18" charset="0"/>
              </a:rPr>
              <a:t>điều</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kiện</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hầu</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hết</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các</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dự</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án</a:t>
            </a:r>
            <a:r>
              <a:rPr lang="en-US" sz="1500" dirty="0">
                <a:solidFill>
                  <a:schemeClr val="tx1"/>
                </a:solidFill>
                <a:latin typeface="Times New Roman" panose="02020603050405020304" pitchFamily="18" charset="0"/>
                <a:cs typeface="Times New Roman" panose="02020603050405020304" pitchFamily="18" charset="0"/>
              </a:rPr>
              <a:t> BĐS </a:t>
            </a:r>
            <a:r>
              <a:rPr lang="en-US" sz="1500" dirty="0" err="1">
                <a:solidFill>
                  <a:schemeClr val="tx1"/>
                </a:solidFill>
                <a:latin typeface="Times New Roman" panose="02020603050405020304" pitchFamily="18" charset="0"/>
                <a:cs typeface="Times New Roman" panose="02020603050405020304" pitchFamily="18" charset="0"/>
              </a:rPr>
              <a:t>công</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nghiệp</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hiện</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hữu</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đều</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đã</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có</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tỷ</a:t>
            </a:r>
            <a:r>
              <a:rPr lang="en-US" sz="1500" dirty="0">
                <a:solidFill>
                  <a:schemeClr val="tx1"/>
                </a:solidFill>
                <a:latin typeface="Times New Roman" panose="02020603050405020304" pitchFamily="18" charset="0"/>
                <a:cs typeface="Times New Roman" panose="02020603050405020304" pitchFamily="18" charset="0"/>
              </a:rPr>
              <a:t> lệ </a:t>
            </a:r>
            <a:r>
              <a:rPr lang="en-US" sz="1500" dirty="0" err="1">
                <a:solidFill>
                  <a:schemeClr val="tx1"/>
                </a:solidFill>
                <a:latin typeface="Times New Roman" panose="02020603050405020304" pitchFamily="18" charset="0"/>
                <a:cs typeface="Times New Roman" panose="02020603050405020304" pitchFamily="18" charset="0"/>
              </a:rPr>
              <a:t>lấp</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đầy</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cao</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và</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tốc</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độ</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tăng</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giá</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đất</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công</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nghiệp</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nhanh</a:t>
            </a:r>
            <a:r>
              <a:rPr lang="en-US" sz="1500" dirty="0">
                <a:solidFill>
                  <a:schemeClr val="tx1"/>
                </a:solidFill>
                <a:latin typeface="Times New Roman" panose="02020603050405020304" pitchFamily="18" charset="0"/>
                <a:cs typeface="Times New Roman" panose="02020603050405020304" pitchFamily="18" charset="0"/>
              </a:rPr>
              <a:t> như </a:t>
            </a:r>
            <a:r>
              <a:rPr lang="en-US" sz="1500" dirty="0" err="1">
                <a:solidFill>
                  <a:schemeClr val="tx1"/>
                </a:solidFill>
                <a:latin typeface="Times New Roman" panose="02020603050405020304" pitchFamily="18" charset="0"/>
                <a:cs typeface="Times New Roman" panose="02020603050405020304" pitchFamily="18" charset="0"/>
              </a:rPr>
              <a:t>hiện</a:t>
            </a:r>
            <a:r>
              <a:rPr lang="en-US" sz="1500" dirty="0">
                <a:solidFill>
                  <a:schemeClr val="tx1"/>
                </a:solidFill>
                <a:latin typeface="Times New Roman" panose="02020603050405020304" pitchFamily="18" charset="0"/>
                <a:cs typeface="Times New Roman" panose="02020603050405020304" pitchFamily="18" charset="0"/>
              </a:rPr>
              <a:t> nay, CCN Lê Hồ </a:t>
            </a:r>
            <a:r>
              <a:rPr lang="en-US" sz="1500" dirty="0" err="1">
                <a:solidFill>
                  <a:schemeClr val="tx1"/>
                </a:solidFill>
                <a:latin typeface="Times New Roman" panose="02020603050405020304" pitchFamily="18" charset="0"/>
                <a:cs typeface="Times New Roman" panose="02020603050405020304" pitchFamily="18" charset="0"/>
              </a:rPr>
              <a:t>là</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lựa</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chọn</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đầu</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tư</a:t>
            </a:r>
            <a:r>
              <a:rPr lang="en-US" sz="1500" dirty="0">
                <a:solidFill>
                  <a:schemeClr val="tx1"/>
                </a:solidFill>
                <a:latin typeface="Times New Roman" panose="02020603050405020304" pitchFamily="18" charset="0"/>
                <a:cs typeface="Times New Roman" panose="02020603050405020304" pitchFamily="18" charset="0"/>
              </a:rPr>
              <a:t> hàng </a:t>
            </a:r>
            <a:r>
              <a:rPr lang="en-US" sz="1500" dirty="0" err="1">
                <a:solidFill>
                  <a:schemeClr val="tx1"/>
                </a:solidFill>
                <a:latin typeface="Times New Roman" panose="02020603050405020304" pitchFamily="18" charset="0"/>
                <a:cs typeface="Times New Roman" panose="02020603050405020304" pitchFamily="18" charset="0"/>
              </a:rPr>
              <a:t>đầu</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cho</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các</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nhà</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máy</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có</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kế</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hoạch</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triển</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khai</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xây</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dựng</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sớm</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hoặc</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đã</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có</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kế</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hoạch</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mở</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rộng</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nhà</a:t>
            </a:r>
            <a:r>
              <a:rPr lang="en-US" sz="1500" dirty="0">
                <a:solidFill>
                  <a:schemeClr val="tx1"/>
                </a:solidFill>
                <a:latin typeface="Times New Roman" panose="02020603050405020304" pitchFamily="18" charset="0"/>
                <a:cs typeface="Times New Roman" panose="02020603050405020304" pitchFamily="18" charset="0"/>
              </a:rPr>
              <a:t> </a:t>
            </a:r>
            <a:r>
              <a:rPr lang="en-US" sz="1500" dirty="0" err="1">
                <a:solidFill>
                  <a:schemeClr val="tx1"/>
                </a:solidFill>
                <a:latin typeface="Times New Roman" panose="02020603050405020304" pitchFamily="18" charset="0"/>
                <a:cs typeface="Times New Roman" panose="02020603050405020304" pitchFamily="18" charset="0"/>
              </a:rPr>
              <a:t>máy</a:t>
            </a:r>
            <a:endParaRPr lang="vi-VN" sz="1500" dirty="0">
              <a:solidFill>
                <a:schemeClr val="tx1"/>
              </a:solidFill>
              <a:latin typeface="Times New Roman" panose="02020603050405020304" pitchFamily="18" charset="0"/>
              <a:cs typeface="Times New Roman" panose="02020603050405020304" pitchFamily="18" charset="0"/>
            </a:endParaRPr>
          </a:p>
          <a:p>
            <a:pPr>
              <a:buClr>
                <a:schemeClr val="dk1"/>
              </a:buClr>
              <a:buSzPts val="1100"/>
            </a:pPr>
            <a:endParaRPr lang="vi-VN" sz="1300" dirty="0">
              <a:solidFill>
                <a:schemeClr val="tx1"/>
              </a:solidFill>
              <a:latin typeface="Times New Roman" panose="02020603050405020304" pitchFamily="18" charset="0"/>
              <a:cs typeface="Times New Roman" panose="02020603050405020304" pitchFamily="18" charset="0"/>
            </a:endParaRPr>
          </a:p>
          <a:p>
            <a:endParaRPr lang="vi-VN" sz="1300" dirty="0">
              <a:solidFill>
                <a:schemeClr val="tx1"/>
              </a:solidFill>
              <a:latin typeface="Times New Roman" panose="02020603050405020304" pitchFamily="18" charset="0"/>
              <a:cs typeface="Times New Roman" panose="02020603050405020304" pitchFamily="18" charset="0"/>
            </a:endParaRPr>
          </a:p>
        </p:txBody>
      </p:sp>
      <p:sp>
        <p:nvSpPr>
          <p:cNvPr id="21" name="Google Shape;323;p31"/>
          <p:cNvSpPr txBox="1"/>
          <p:nvPr/>
        </p:nvSpPr>
        <p:spPr>
          <a:xfrm>
            <a:off x="6591830" y="2403325"/>
            <a:ext cx="1287091" cy="7374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Bàn</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giao</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lô</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đất</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thuê</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cho</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các</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NĐT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thứ</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cấp</a:t>
            </a:r>
            <a:endPar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a:p>
            <a:pPr>
              <a:lnSpc>
                <a:spcPct val="115000"/>
              </a:lnSpc>
              <a:spcAft>
                <a:spcPts val="1600"/>
              </a:spcAft>
            </a:pPr>
            <a:endParaRPr lang="vi-VN" sz="1200" dirty="0">
              <a:solidFill>
                <a:schemeClr val="tx1"/>
              </a:solidFill>
              <a:latin typeface="+mj-lt"/>
              <a:ea typeface="IBM Plex Sans" panose="020B0503050203000203"/>
              <a:cs typeface="Calibri" panose="020F0502020204030204" pitchFamily="34" charset="0"/>
              <a:sym typeface="IBM Plex Sans" panose="020B0503050203000203"/>
            </a:endParaRPr>
          </a:p>
        </p:txBody>
      </p:sp>
      <p:sp>
        <p:nvSpPr>
          <p:cNvPr id="22" name="Google Shape;323;p31"/>
          <p:cNvSpPr txBox="1"/>
          <p:nvPr/>
        </p:nvSpPr>
        <p:spPr>
          <a:xfrm>
            <a:off x="5214977" y="2400545"/>
            <a:ext cx="1287091" cy="7374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Ký</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thỏa</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thuận</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MOU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với</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các</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NĐT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thứ</a:t>
            </a:r>
            <a:r>
              <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 </a:t>
            </a:r>
            <a:r>
              <a:rPr lang="en-US" sz="1200" dirty="0" err="1">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cấp</a:t>
            </a:r>
            <a:endParaRPr lang="en-US" sz="1200" dirty="0">
              <a:solidFill>
                <a:schemeClr val="accent4"/>
              </a:solidFill>
              <a:latin typeface="Times New Roman" panose="02020603050405020304" pitchFamily="18" charset="0"/>
              <a:ea typeface="IBM Plex Sans" panose="020B0503050203000203"/>
              <a:cs typeface="Times New Roman" panose="02020603050405020304" pitchFamily="18" charset="0"/>
              <a:sym typeface="IBM Plex Sans" panose="020B0503050203000203"/>
            </a:endParaRPr>
          </a:p>
          <a:p>
            <a:pPr>
              <a:lnSpc>
                <a:spcPct val="115000"/>
              </a:lnSpc>
              <a:spcAft>
                <a:spcPts val="1600"/>
              </a:spcAft>
            </a:pPr>
            <a:endParaRPr lang="vi-VN" sz="1200" dirty="0">
              <a:solidFill>
                <a:schemeClr val="tx1"/>
              </a:solidFill>
              <a:latin typeface="+mj-lt"/>
              <a:ea typeface="IBM Plex Sans" panose="020B0503050203000203"/>
              <a:cs typeface="Calibri" panose="020F0502020204030204" pitchFamily="34" charset="0"/>
              <a:sym typeface="IBM Plex Sans" panose="020B0503050203000203"/>
            </a:endParaRP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9"/>
          <p:cNvSpPr txBox="1">
            <a:spLocks noGrp="1"/>
          </p:cNvSpPr>
          <p:nvPr>
            <p:ph type="body" idx="1"/>
          </p:nvPr>
        </p:nvSpPr>
        <p:spPr>
          <a:xfrm>
            <a:off x="2536167" y="1037201"/>
            <a:ext cx="4071668" cy="3069000"/>
          </a:xfrm>
          <a:prstGeom prst="rect">
            <a:avLst/>
          </a:prstGeom>
        </p:spPr>
        <p:txBody>
          <a:bodyPr spcFirstLastPara="1" wrap="square" lIns="0" tIns="0" rIns="0" bIns="0" anchor="ctr" anchorCtr="0">
            <a:noAutofit/>
          </a:bodyPr>
          <a:lstStyle/>
          <a:p>
            <a:pPr marL="0" indent="0">
              <a:buNone/>
            </a:pPr>
            <a:r>
              <a:rPr lang="en-US" sz="2000" dirty="0">
                <a:solidFill>
                  <a:schemeClr val="tx1"/>
                </a:solidFill>
                <a:latin typeface="Times New Roman" panose="02020603050405020304" pitchFamily="18" charset="0"/>
                <a:cs typeface="Times New Roman" panose="02020603050405020304" pitchFamily="18" charset="0"/>
              </a:rPr>
              <a:t>T</a:t>
            </a:r>
            <a:r>
              <a:rPr lang="vi-VN" sz="2000" dirty="0">
                <a:solidFill>
                  <a:schemeClr val="tx1"/>
                </a:solidFill>
                <a:latin typeface="Times New Roman" panose="02020603050405020304" pitchFamily="18" charset="0"/>
                <a:cs typeface="Times New Roman" panose="02020603050405020304" pitchFamily="18" charset="0"/>
              </a:rPr>
              <a:t>hị trường 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cụm</a:t>
            </a:r>
            <a:r>
              <a:rPr lang="vi-VN" sz="2000" dirty="0">
                <a:solidFill>
                  <a:schemeClr val="tx1"/>
                </a:solidFill>
                <a:latin typeface="Times New Roman" panose="02020603050405020304" pitchFamily="18" charset="0"/>
                <a:cs typeface="Times New Roman" panose="02020603050405020304" pitchFamily="18" charset="0"/>
              </a:rPr>
              <a:t> công nghiệp là điểm sáng nhất thị trường bất động sản có đà tăng trưởng ấn tượng nhất khi vừa tăng giá thuê vừa có tỷ lệ lấp đầy cao trong quý đầu năm 202</a:t>
            </a:r>
            <a:r>
              <a:rPr lang="en-US" sz="2000" dirty="0">
                <a:solidFill>
                  <a:schemeClr val="tx1"/>
                </a:solidFill>
                <a:latin typeface="Times New Roman" panose="02020603050405020304" pitchFamily="18" charset="0"/>
                <a:cs typeface="Times New Roman" panose="02020603050405020304" pitchFamily="18" charset="0"/>
              </a:rPr>
              <a:t>4</a:t>
            </a:r>
            <a:endParaRPr sz="2000" dirty="0">
              <a:solidFill>
                <a:schemeClr val="tx1"/>
              </a:solidFill>
              <a:latin typeface="Times New Roman" panose="02020603050405020304" pitchFamily="18" charset="0"/>
              <a:cs typeface="Times New Roman" panose="02020603050405020304" pitchFamily="18" charset="0"/>
            </a:endParaRPr>
          </a:p>
        </p:txBody>
      </p:sp>
      <p:sp>
        <p:nvSpPr>
          <p:cNvPr id="186" name="Google Shape;186;p19"/>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GB"/>
            </a:fld>
            <a:endParaRPr lang="en-GB"/>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8"/>
          <p:cNvSpPr txBox="1">
            <a:spLocks noGrp="1"/>
          </p:cNvSpPr>
          <p:nvPr>
            <p:ph type="ctrTitle"/>
          </p:nvPr>
        </p:nvSpPr>
        <p:spPr bwMode="white">
          <a:xfrm>
            <a:off x="1790700" y="1970223"/>
            <a:ext cx="5562600" cy="582300"/>
          </a:xfrm>
          <a:prstGeom prst="rect">
            <a:avLst/>
          </a:prstGeom>
        </p:spPr>
        <p:txBody>
          <a:bodyPr spcFirstLastPara="1" wrap="square" lIns="0" tIns="0" rIns="0" bIns="0" anchor="b" anchorCtr="0">
            <a:noAutofit/>
          </a:bodyPr>
          <a:lstStyle/>
          <a:p>
            <a:r>
              <a:rPr lang="en-GB" dirty="0">
                <a:latin typeface="Times New Roman" panose="02020603050405020304" pitchFamily="18" charset="0"/>
                <a:cs typeface="Times New Roman" panose="02020603050405020304" pitchFamily="18" charset="0"/>
              </a:rPr>
              <a:t>3. Thiết kế phân khu</a:t>
            </a:r>
            <a:endParaRPr dirty="0">
              <a:latin typeface="Times New Roman" panose="02020603050405020304" pitchFamily="18" charset="0"/>
              <a:cs typeface="Times New Roman" panose="02020603050405020304" pitchFamily="18" charset="0"/>
            </a:endParaRPr>
          </a:p>
        </p:txBody>
      </p:sp>
      <p:sp>
        <p:nvSpPr>
          <p:cNvPr id="180" name="Google Shape;180;p18"/>
          <p:cNvSpPr txBox="1">
            <a:spLocks noGrp="1"/>
          </p:cNvSpPr>
          <p:nvPr>
            <p:ph type="subTitle" idx="1"/>
          </p:nvPr>
        </p:nvSpPr>
        <p:spPr bwMode="white">
          <a:xfrm>
            <a:off x="1790700" y="2649297"/>
            <a:ext cx="5562600" cy="265200"/>
          </a:xfrm>
          <a:prstGeom prst="rect">
            <a:avLst/>
          </a:prstGeom>
        </p:spPr>
        <p:txBody>
          <a:bodyPr spcFirstLastPara="1" wrap="square" lIns="0" tIns="0" rIns="0" bIns="0" anchor="t" anchorCtr="0">
            <a:noAutofit/>
          </a:bodyPr>
          <a:lstStyle/>
          <a:p>
            <a:pPr marL="0" indent="0"/>
            <a:r>
              <a:rPr lang="en-GB" sz="1600" dirty="0">
                <a:latin typeface="Times New Roman" panose="02020603050405020304" pitchFamily="18" charset="0"/>
                <a:cs typeface="Times New Roman" panose="02020603050405020304" pitchFamily="18" charset="0"/>
              </a:rPr>
              <a:t>Với 680m mặt đường QL38 và tổng 3000m mặt đường ranh giới phía Đông và phía Tây, CCN Lê Hồ có thiết kế hạ tầng phân khu thuận thiện cho hoạt động sản xuất kinh doanh</a:t>
            </a:r>
            <a:endParaRPr sz="1600"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5444" y="511778"/>
            <a:ext cx="6026700" cy="813000"/>
          </a:xfrm>
        </p:spPr>
        <p:txBody>
          <a:bodyPr/>
          <a:lstStyle/>
          <a:p>
            <a:r>
              <a:rPr lang="en-US" dirty="0">
                <a:latin typeface="Times New Roman" panose="02020603050405020304" pitchFamily="18" charset="0"/>
                <a:cs typeface="Times New Roman" panose="02020603050405020304" pitchFamily="18" charset="0"/>
              </a:rPr>
              <a:t>57,2 ha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endParaRPr lang="en-US"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1384943">
            <a:off x="5622510" y="137961"/>
            <a:ext cx="3386317" cy="5005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idx="12"/>
          </p:nvPr>
        </p:nvSpPr>
        <p:spPr/>
        <p:txBody>
          <a:bodyPr/>
          <a:lstStyle/>
          <a:p>
            <a:fld id="{00000000-1234-1234-1234-123412341234}" type="slidenum">
              <a:rPr lang="en-GB" smtClean="0"/>
            </a:fld>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06" y="1809750"/>
            <a:ext cx="499745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8"/>
          <p:cNvSpPr txBox="1">
            <a:spLocks noGrp="1"/>
          </p:cNvSpPr>
          <p:nvPr>
            <p:ph type="ctrTitle"/>
          </p:nvPr>
        </p:nvSpPr>
        <p:spPr bwMode="white">
          <a:xfrm>
            <a:off x="1790700" y="1970223"/>
            <a:ext cx="5562600" cy="582300"/>
          </a:xfrm>
          <a:prstGeom prst="rect">
            <a:avLst/>
          </a:prstGeom>
        </p:spPr>
        <p:txBody>
          <a:bodyPr spcFirstLastPara="1" wrap="square" lIns="0" tIns="0" rIns="0" bIns="0" anchor="b" anchorCtr="0">
            <a:noAutofit/>
          </a:bodyPr>
          <a:lstStyle/>
          <a:p>
            <a:r>
              <a:rPr lang="en-GB" dirty="0">
                <a:latin typeface="Times New Roman" panose="02020603050405020304" pitchFamily="18" charset="0"/>
                <a:cs typeface="Times New Roman" panose="02020603050405020304" pitchFamily="18" charset="0"/>
              </a:rPr>
              <a:t>4. Giá và thanh toán</a:t>
            </a:r>
            <a:endParaRPr dirty="0">
              <a:latin typeface="Times New Roman" panose="02020603050405020304" pitchFamily="18" charset="0"/>
              <a:cs typeface="Times New Roman" panose="02020603050405020304" pitchFamily="18" charset="0"/>
            </a:endParaRPr>
          </a:p>
        </p:txBody>
      </p:sp>
      <p:sp>
        <p:nvSpPr>
          <p:cNvPr id="180" name="Google Shape;180;p18"/>
          <p:cNvSpPr txBox="1">
            <a:spLocks noGrp="1"/>
          </p:cNvSpPr>
          <p:nvPr>
            <p:ph type="subTitle" idx="1"/>
          </p:nvPr>
        </p:nvSpPr>
        <p:spPr bwMode="white">
          <a:xfrm>
            <a:off x="1790700" y="2649297"/>
            <a:ext cx="5562600" cy="265200"/>
          </a:xfrm>
          <a:prstGeom prst="rect">
            <a:avLst/>
          </a:prstGeom>
        </p:spPr>
        <p:txBody>
          <a:bodyPr spcFirstLastPara="1" wrap="square" lIns="0" tIns="0" rIns="0" bIns="0" anchor="t" anchorCtr="0">
            <a:noAutofit/>
          </a:bodyPr>
          <a:lstStyle/>
          <a:p>
            <a:pPr marL="0" indent="0"/>
            <a:r>
              <a:rPr lang="en-GB" sz="1600" dirty="0">
                <a:latin typeface="Times New Roman" panose="02020603050405020304" pitchFamily="18" charset="0"/>
                <a:cs typeface="Times New Roman" panose="02020603050405020304" pitchFamily="18" charset="0"/>
              </a:rPr>
              <a:t>Mức giá hấp dẫn so với vị trí và hạ tầng, thanh toán theo giai đoạn</a:t>
            </a:r>
            <a:endParaRPr sz="1600"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1694" y="506035"/>
            <a:ext cx="8107505" cy="813000"/>
          </a:xfrm>
        </p:spPr>
        <p:txBody>
          <a:bodyPr/>
          <a:lstStyle/>
          <a:p>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thuê</a:t>
            </a:r>
            <a:r>
              <a:rPr lang="en-US" dirty="0">
                <a:latin typeface="Times New Roman" panose="02020603050405020304" pitchFamily="18" charset="0"/>
                <a:cs typeface="Times New Roman" panose="02020603050405020304" pitchFamily="18" charset="0"/>
              </a:rPr>
              <a:t> CSHT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3/2024 </a:t>
            </a:r>
            <a:endParaRPr lang="en-US" dirty="0">
              <a:latin typeface="Times New Roman" panose="02020603050405020304" pitchFamily="18" charset="0"/>
              <a:cs typeface="Times New Roman" panose="02020603050405020304" pitchFamily="18" charset="0"/>
            </a:endParaRPr>
          </a:p>
        </p:txBody>
      </p:sp>
      <p:graphicFrame>
        <p:nvGraphicFramePr>
          <p:cNvPr id="2" name="Table 6"/>
          <p:cNvGraphicFramePr>
            <a:graphicFrameLocks noGrp="1"/>
          </p:cNvGraphicFramePr>
          <p:nvPr/>
        </p:nvGraphicFramePr>
        <p:xfrm>
          <a:off x="815997" y="1639778"/>
          <a:ext cx="7058002" cy="2712720"/>
        </p:xfrm>
        <a:graphic>
          <a:graphicData uri="http://schemas.openxmlformats.org/drawingml/2006/table">
            <a:tbl>
              <a:tblPr firstRow="1" bandRow="1">
                <a:tableStyleId>{21E4AEA4-8DFA-4A89-87EB-49C32662AFE0}</a:tableStyleId>
              </a:tblPr>
              <a:tblGrid>
                <a:gridCol w="771357"/>
                <a:gridCol w="1695312"/>
                <a:gridCol w="2960598"/>
                <a:gridCol w="1630735"/>
              </a:tblGrid>
              <a:tr h="370840">
                <a:tc>
                  <a:txBody>
                    <a:bodyPr/>
                    <a:lstStyle/>
                    <a:p>
                      <a:pPr algn="ctr"/>
                      <a:r>
                        <a:rPr lang="en-US" sz="1300" dirty="0">
                          <a:latin typeface="Times New Roman" panose="02020603050405020304" pitchFamily="18" charset="0"/>
                          <a:cs typeface="Times New Roman" panose="02020603050405020304" pitchFamily="18" charset="0"/>
                        </a:rPr>
                        <a:t>STT</a:t>
                      </a:r>
                      <a:endParaRPr lang="en-US" sz="1300" dirty="0">
                        <a:latin typeface="Times New Roman" panose="02020603050405020304" pitchFamily="18" charset="0"/>
                        <a:cs typeface="Times New Roman" panose="02020603050405020304" pitchFamily="18" charset="0"/>
                      </a:endParaRPr>
                    </a:p>
                  </a:txBody>
                  <a:tcPr anchor="ctr"/>
                </a:tc>
                <a:tc>
                  <a:txBody>
                    <a:bodyPr/>
                    <a:lstStyle/>
                    <a:p>
                      <a:pPr algn="ctr"/>
                      <a:r>
                        <a:rPr lang="en-US" sz="1300" dirty="0" err="1">
                          <a:latin typeface="Times New Roman" panose="02020603050405020304" pitchFamily="18" charset="0"/>
                          <a:cs typeface="Times New Roman" panose="02020603050405020304" pitchFamily="18" charset="0"/>
                        </a:rPr>
                        <a:t>Hạng</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mục</a:t>
                      </a:r>
                      <a:endParaRPr lang="en-US" sz="1300" dirty="0">
                        <a:latin typeface="Times New Roman" panose="02020603050405020304" pitchFamily="18" charset="0"/>
                        <a:cs typeface="Times New Roman" panose="02020603050405020304" pitchFamily="18" charset="0"/>
                      </a:endParaRPr>
                    </a:p>
                  </a:txBody>
                  <a:tcPr anchor="ctr"/>
                </a:tc>
                <a:tc>
                  <a:txBody>
                    <a:bodyPr/>
                    <a:lstStyle/>
                    <a:p>
                      <a:pPr algn="ctr"/>
                      <a:r>
                        <a:rPr lang="en-US" sz="1300" dirty="0" err="1">
                          <a:latin typeface="Times New Roman" panose="02020603050405020304" pitchFamily="18" charset="0"/>
                          <a:cs typeface="Times New Roman" panose="02020603050405020304" pitchFamily="18" charset="0"/>
                        </a:rPr>
                        <a:t>Mức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giá</a:t>
                      </a:r>
                      <a:endParaRPr lang="en-US" sz="1300" dirty="0">
                        <a:latin typeface="Times New Roman" panose="02020603050405020304" pitchFamily="18" charset="0"/>
                        <a:cs typeface="Times New Roman" panose="02020603050405020304" pitchFamily="18" charset="0"/>
                      </a:endParaRPr>
                    </a:p>
                  </a:txBody>
                  <a:tcPr anchor="ctr"/>
                </a:tc>
                <a:tc>
                  <a:txBody>
                    <a:bodyPr/>
                    <a:lstStyle/>
                    <a:p>
                      <a:pPr algn="ctr"/>
                      <a:r>
                        <a:rPr lang="en-US" sz="1300" dirty="0" err="1">
                          <a:latin typeface="Times New Roman" panose="02020603050405020304" pitchFamily="18" charset="0"/>
                          <a:cs typeface="Times New Roman" panose="02020603050405020304" pitchFamily="18" charset="0"/>
                        </a:rPr>
                        <a:t>Ghi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chú</a:t>
                      </a:r>
                      <a:endParaRPr lang="en-US" sz="1300" dirty="0">
                        <a:latin typeface="Times New Roman" panose="02020603050405020304" pitchFamily="18" charset="0"/>
                        <a:cs typeface="Times New Roman" panose="02020603050405020304" pitchFamily="18" charset="0"/>
                      </a:endParaRPr>
                    </a:p>
                  </a:txBody>
                  <a:tcPr anchor="ctr"/>
                </a:tc>
              </a:tr>
              <a:tr h="370840">
                <a:tc>
                  <a:txBody>
                    <a:bodyPr/>
                    <a:lstStyle/>
                    <a:p>
                      <a:pPr algn="ctr"/>
                      <a:r>
                        <a:rPr lang="en-US" sz="1300" dirty="0">
                          <a:latin typeface="Times New Roman" panose="02020603050405020304" pitchFamily="18" charset="0"/>
                          <a:cs typeface="Times New Roman" panose="02020603050405020304" pitchFamily="18" charset="0"/>
                        </a:rPr>
                        <a:t>1</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a:latin typeface="Times New Roman" panose="02020603050405020304" pitchFamily="18" charset="0"/>
                          <a:cs typeface="Times New Roman" panose="02020603050405020304" pitchFamily="18" charset="0"/>
                        </a:rPr>
                        <a:t>Giá </a:t>
                      </a:r>
                      <a:r>
                        <a:rPr lang="en-US" sz="1300" dirty="0" err="1">
                          <a:latin typeface="Times New Roman" panose="02020603050405020304" pitchFamily="18" charset="0"/>
                          <a:cs typeface="Times New Roman" panose="02020603050405020304" pitchFamily="18" charset="0"/>
                        </a:rPr>
                        <a:t>thuê</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đất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nhà</a:t>
                      </a:r>
                      <a:r>
                        <a:rPr lang="en-US" sz="1300" baseline="0" dirty="0">
                          <a:latin typeface="Times New Roman" panose="02020603050405020304" pitchFamily="18" charset="0"/>
                          <a:cs typeface="Times New Roman" panose="02020603050405020304" pitchFamily="18" charset="0"/>
                        </a:rPr>
                        <a:t> </a:t>
                      </a:r>
                      <a:r>
                        <a:rPr lang="en-US" sz="1300" baseline="0" dirty="0" err="1">
                          <a:latin typeface="Times New Roman" panose="02020603050405020304" pitchFamily="18" charset="0"/>
                          <a:cs typeface="Times New Roman" panose="02020603050405020304" pitchFamily="18" charset="0"/>
                        </a:rPr>
                        <a:t>nước</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err="1">
                          <a:latin typeface="Times New Roman" panose="02020603050405020304" pitchFamily="18" charset="0"/>
                          <a:cs typeface="Times New Roman" panose="02020603050405020304" pitchFamily="18" charset="0"/>
                        </a:rPr>
                        <a:t>Giá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định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hiện</a:t>
                      </a:r>
                      <a:r>
                        <a:rPr lang="en-US" sz="1300" baseline="0" dirty="0">
                          <a:latin typeface="Times New Roman" panose="02020603050405020304" pitchFamily="18" charset="0"/>
                          <a:cs typeface="Times New Roman" panose="02020603050405020304" pitchFamily="18" charset="0"/>
                        </a:rPr>
                        <a:t> </a:t>
                      </a:r>
                      <a:r>
                        <a:rPr lang="en-US" sz="1300" baseline="0" dirty="0" err="1">
                          <a:latin typeface="Times New Roman" panose="02020603050405020304" pitchFamily="18" charset="0"/>
                          <a:cs typeface="Times New Roman" panose="02020603050405020304" pitchFamily="18" charset="0"/>
                        </a:rPr>
                        <a:t>hành</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err="1">
                          <a:latin typeface="Times New Roman" panose="02020603050405020304" pitchFamily="18" charset="0"/>
                          <a:cs typeface="Times New Roman" panose="02020603050405020304" pitchFamily="18" charset="0"/>
                        </a:rPr>
                        <a:t>Trả</a:t>
                      </a:r>
                      <a:r>
                        <a:rPr lang="en-US" sz="1300" baseline="0" dirty="0">
                          <a:latin typeface="Times New Roman" panose="02020603050405020304" pitchFamily="18" charset="0"/>
                          <a:cs typeface="Times New Roman" panose="02020603050405020304" pitchFamily="18" charset="0"/>
                        </a:rPr>
                        <a:t> </a:t>
                      </a:r>
                      <a:r>
                        <a:rPr lang="en-US" sz="1300" baseline="0" dirty="0" err="1">
                          <a:latin typeface="Times New Roman" panose="02020603050405020304" pitchFamily="18" charset="0"/>
                          <a:cs typeface="Times New Roman" panose="02020603050405020304" pitchFamily="18" charset="0"/>
                        </a:rPr>
                        <a:t>tiền</a:t>
                      </a:r>
                      <a:r>
                        <a:rPr lang="en-US" sz="1300" baseline="0" dirty="0">
                          <a:latin typeface="Times New Roman" panose="02020603050405020304" pitchFamily="18" charset="0"/>
                          <a:cs typeface="Times New Roman" panose="02020603050405020304" pitchFamily="18" charset="0"/>
                        </a:rPr>
                        <a:t> </a:t>
                      </a:r>
                      <a:r>
                        <a:rPr lang="en-US" sz="1300" baseline="0" dirty="0" err="1">
                          <a:latin typeface="Times New Roman" panose="02020603050405020304" pitchFamily="18" charset="0"/>
                          <a:cs typeface="Times New Roman" panose="02020603050405020304" pitchFamily="18" charset="0"/>
                        </a:rPr>
                        <a:t>hàng</a:t>
                      </a:r>
                      <a:r>
                        <a:rPr lang="en-US" sz="1300" baseline="0" dirty="0">
                          <a:latin typeface="Times New Roman" panose="02020603050405020304" pitchFamily="18" charset="0"/>
                          <a:cs typeface="Times New Roman" panose="02020603050405020304" pitchFamily="18" charset="0"/>
                        </a:rPr>
                        <a:t> </a:t>
                      </a:r>
                      <a:r>
                        <a:rPr lang="en-US" sz="1300" baseline="0" dirty="0" err="1">
                          <a:latin typeface="Times New Roman" panose="02020603050405020304" pitchFamily="18" charset="0"/>
                          <a:cs typeface="Times New Roman" panose="02020603050405020304" pitchFamily="18" charset="0"/>
                        </a:rPr>
                        <a:t>năm</a:t>
                      </a:r>
                      <a:endParaRPr lang="en-US" sz="1300" dirty="0">
                        <a:latin typeface="Times New Roman" panose="02020603050405020304" pitchFamily="18" charset="0"/>
                        <a:cs typeface="Times New Roman" panose="02020603050405020304" pitchFamily="18" charset="0"/>
                      </a:endParaRPr>
                    </a:p>
                  </a:txBody>
                  <a:tcPr anchor="ctr"/>
                </a:tc>
              </a:tr>
              <a:tr h="370840">
                <a:tc>
                  <a:txBody>
                    <a:bodyPr/>
                    <a:lstStyle/>
                    <a:p>
                      <a:pPr algn="ctr"/>
                      <a:r>
                        <a:rPr lang="en-US" sz="1300" dirty="0">
                          <a:latin typeface="Times New Roman" panose="02020603050405020304" pitchFamily="18" charset="0"/>
                          <a:cs typeface="Times New Roman" panose="02020603050405020304" pitchFamily="18" charset="0"/>
                        </a:rPr>
                        <a:t>2</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a:latin typeface="Times New Roman" panose="02020603050405020304" pitchFamily="18" charset="0"/>
                          <a:cs typeface="Times New Roman" panose="02020603050405020304" pitchFamily="18" charset="0"/>
                        </a:rPr>
                        <a:t>Giá </a:t>
                      </a:r>
                      <a:r>
                        <a:rPr lang="en-US" sz="1300" dirty="0" err="1">
                          <a:latin typeface="Times New Roman" panose="02020603050405020304" pitchFamily="18" charset="0"/>
                          <a:cs typeface="Times New Roman" panose="02020603050405020304" pitchFamily="18" charset="0"/>
                        </a:rPr>
                        <a:t>thuê</a:t>
                      </a:r>
                      <a:r>
                        <a:rPr lang="en-US" sz="1300" dirty="0">
                          <a:latin typeface="Times New Roman" panose="02020603050405020304" pitchFamily="18" charset="0"/>
                          <a:cs typeface="Times New Roman" panose="02020603050405020304" pitchFamily="18" charset="0"/>
                        </a:rPr>
                        <a:t> CSHT</a:t>
                      </a:r>
                      <a:endParaRPr lang="en-US" sz="1300" dirty="0">
                        <a:latin typeface="Times New Roman" panose="02020603050405020304" pitchFamily="18" charset="0"/>
                        <a:cs typeface="Times New Roman" panose="02020603050405020304" pitchFamily="18" charset="0"/>
                      </a:endParaRPr>
                    </a:p>
                  </a:txBody>
                  <a:tcPr anchor="ctr"/>
                </a:tc>
                <a:tc>
                  <a:txBody>
                    <a:bodyPr/>
                    <a:lstStyle/>
                    <a:p>
                      <a:pPr marR="0" algn="l" rtl="0">
                        <a:lnSpc>
                          <a:spcPct val="100000"/>
                        </a:lnSpc>
                        <a:spcBef>
                          <a:spcPts val="0"/>
                        </a:spcBef>
                        <a:spcAft>
                          <a:spcPts val="0"/>
                        </a:spcAft>
                        <a:buClr>
                          <a:srgbClr val="000000"/>
                        </a:buClr>
                        <a:buFont typeface="Arial" panose="020B0604020202020204"/>
                      </a:pPr>
                      <a:r>
                        <a:rPr lang="vi-VN" sz="1300" b="0" i="0" u="none" strike="noStrike" cap="none" dirty="0">
                          <a:solidFill>
                            <a:schemeClr val="dk1"/>
                          </a:solidFill>
                          <a:latin typeface="Times New Roman" panose="02020603050405020304" pitchFamily="18" charset="0"/>
                          <a:ea typeface="+mn-ea"/>
                          <a:cs typeface="Times New Roman" panose="02020603050405020304" pitchFamily="18" charset="0"/>
                          <a:sym typeface="Arial" panose="020B0604020202020204"/>
                        </a:rPr>
                        <a:t>Phụ thuộc vào vị trí và diện tích lô đất thuê</a:t>
                      </a:r>
                      <a:endParaRPr lang="en-US" sz="1300" b="0" i="0" u="none" strike="noStrike" cap="none" dirty="0">
                        <a:solidFill>
                          <a:schemeClr val="dk1"/>
                        </a:solidFill>
                        <a:latin typeface="Times New Roman" panose="02020603050405020304" pitchFamily="18" charset="0"/>
                        <a:ea typeface="+mn-ea"/>
                        <a:cs typeface="Times New Roman" panose="02020603050405020304" pitchFamily="18" charset="0"/>
                        <a:sym typeface="Arial" panose="020B0604020202020204"/>
                      </a:endParaRPr>
                    </a:p>
                  </a:txBody>
                  <a:tcPr anchor="ctr"/>
                </a:tc>
                <a:tc>
                  <a:txBody>
                    <a:bodyPr/>
                    <a:lstStyle/>
                    <a:p>
                      <a:endParaRPr lang="en-US" sz="1300" dirty="0">
                        <a:latin typeface="Times New Roman" panose="02020603050405020304" pitchFamily="18" charset="0"/>
                        <a:cs typeface="Times New Roman" panose="02020603050405020304" pitchFamily="18" charset="0"/>
                      </a:endParaRPr>
                    </a:p>
                  </a:txBody>
                  <a:tcPr anchor="ctr"/>
                </a:tc>
              </a:tr>
              <a:tr h="370840">
                <a:tc>
                  <a:txBody>
                    <a:bodyPr/>
                    <a:lstStyle/>
                    <a:p>
                      <a:pPr algn="ctr"/>
                      <a:r>
                        <a:rPr lang="en-US" sz="1300" dirty="0">
                          <a:latin typeface="Times New Roman" panose="02020603050405020304" pitchFamily="18" charset="0"/>
                          <a:cs typeface="Times New Roman" panose="02020603050405020304" pitchFamily="18" charset="0"/>
                        </a:rPr>
                        <a:t>3</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err="1">
                          <a:latin typeface="Times New Roman" panose="02020603050405020304" pitchFamily="18" charset="0"/>
                          <a:cs typeface="Times New Roman" panose="02020603050405020304" pitchFamily="18" charset="0"/>
                        </a:rPr>
                        <a:t>Phí</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quản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lý</a:t>
                      </a:r>
                      <a:r>
                        <a:rPr lang="en-US" sz="1300" dirty="0">
                          <a:latin typeface="Times New Roman" panose="02020603050405020304" pitchFamily="18" charset="0"/>
                          <a:cs typeface="Times New Roman" panose="02020603050405020304" pitchFamily="18" charset="0"/>
                        </a:rPr>
                        <a:t> </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a:latin typeface="Times New Roman" panose="02020603050405020304" pitchFamily="18" charset="0"/>
                          <a:cs typeface="Times New Roman" panose="02020603050405020304" pitchFamily="18" charset="0"/>
                        </a:rPr>
                        <a:t>0.7 USD/m2/</a:t>
                      </a:r>
                      <a:r>
                        <a:rPr lang="en-US" sz="1300" dirty="0" err="1">
                          <a:latin typeface="Times New Roman" panose="02020603050405020304" pitchFamily="18" charset="0"/>
                          <a:cs typeface="Times New Roman" panose="02020603050405020304" pitchFamily="18" charset="0"/>
                        </a:rPr>
                        <a:t>năm</a:t>
                      </a:r>
                      <a:endParaRPr lang="en-US" sz="13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300" dirty="0" err="1">
                          <a:latin typeface="Times New Roman" panose="02020603050405020304" pitchFamily="18" charset="0"/>
                          <a:cs typeface="Times New Roman" panose="02020603050405020304" pitchFamily="18" charset="0"/>
                        </a:rPr>
                        <a:t>Chưa</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gồm</a:t>
                      </a:r>
                      <a:r>
                        <a:rPr lang="en-US" sz="1300" dirty="0">
                          <a:latin typeface="Times New Roman" panose="02020603050405020304" pitchFamily="18" charset="0"/>
                          <a:cs typeface="Times New Roman" panose="02020603050405020304" pitchFamily="18" charset="0"/>
                        </a:rPr>
                        <a:t> VAT</a:t>
                      </a:r>
                      <a:endParaRPr lang="en-US" sz="1300" dirty="0">
                        <a:latin typeface="Times New Roman" panose="02020603050405020304" pitchFamily="18" charset="0"/>
                        <a:cs typeface="Times New Roman" panose="02020603050405020304" pitchFamily="18" charset="0"/>
                      </a:endParaRPr>
                    </a:p>
                  </a:txBody>
                  <a:tcPr anchor="ctr"/>
                </a:tc>
              </a:tr>
              <a:tr h="370840">
                <a:tc>
                  <a:txBody>
                    <a:bodyPr/>
                    <a:lstStyle/>
                    <a:p>
                      <a:pPr algn="ctr"/>
                      <a:r>
                        <a:rPr lang="en-US" sz="1300" dirty="0">
                          <a:latin typeface="Times New Roman" panose="02020603050405020304" pitchFamily="18" charset="0"/>
                          <a:cs typeface="Times New Roman" panose="02020603050405020304" pitchFamily="18" charset="0"/>
                        </a:rPr>
                        <a:t>4</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a:latin typeface="Times New Roman" panose="02020603050405020304" pitchFamily="18" charset="0"/>
                          <a:cs typeface="Times New Roman" panose="02020603050405020304" pitchFamily="18" charset="0"/>
                        </a:rPr>
                        <a:t>Giá </a:t>
                      </a:r>
                      <a:r>
                        <a:rPr lang="en-US" sz="1300" dirty="0" err="1">
                          <a:latin typeface="Times New Roman" panose="02020603050405020304" pitchFamily="18" charset="0"/>
                          <a:cs typeface="Times New Roman" panose="02020603050405020304" pitchFamily="18" charset="0"/>
                        </a:rPr>
                        <a:t>điện</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err="1">
                          <a:latin typeface="Times New Roman" panose="02020603050405020304" pitchFamily="18" charset="0"/>
                          <a:cs typeface="Times New Roman" panose="02020603050405020304" pitchFamily="18" charset="0"/>
                        </a:rPr>
                        <a:t>Giá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định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hiện</a:t>
                      </a:r>
                      <a:r>
                        <a:rPr lang="en-US" sz="1300" baseline="0" dirty="0">
                          <a:latin typeface="Times New Roman" panose="02020603050405020304" pitchFamily="18" charset="0"/>
                          <a:cs typeface="Times New Roman" panose="02020603050405020304" pitchFamily="18" charset="0"/>
                        </a:rPr>
                        <a:t> </a:t>
                      </a:r>
                      <a:r>
                        <a:rPr lang="en-US" sz="1300" baseline="0" dirty="0" err="1">
                          <a:latin typeface="Times New Roman" panose="02020603050405020304" pitchFamily="18" charset="0"/>
                          <a:cs typeface="Times New Roman" panose="02020603050405020304" pitchFamily="18" charset="0"/>
                        </a:rPr>
                        <a:t>hành</a:t>
                      </a:r>
                      <a:endParaRPr lang="en-US" sz="1300" dirty="0">
                        <a:latin typeface="Times New Roman" panose="02020603050405020304" pitchFamily="18" charset="0"/>
                        <a:cs typeface="Times New Roman" panose="02020603050405020304" pitchFamily="18" charset="0"/>
                      </a:endParaRPr>
                    </a:p>
                  </a:txBody>
                  <a:tcPr anchor="ctr"/>
                </a:tc>
                <a:tc>
                  <a:txBody>
                    <a:bodyPr/>
                    <a:lstStyle/>
                    <a:p>
                      <a:endParaRPr lang="en-US" sz="1300" dirty="0">
                        <a:latin typeface="Times New Roman" panose="02020603050405020304" pitchFamily="18" charset="0"/>
                        <a:cs typeface="Times New Roman" panose="02020603050405020304" pitchFamily="18" charset="0"/>
                      </a:endParaRPr>
                    </a:p>
                  </a:txBody>
                  <a:tcPr anchor="ctr"/>
                </a:tc>
              </a:tr>
              <a:tr h="370840">
                <a:tc>
                  <a:txBody>
                    <a:bodyPr/>
                    <a:lstStyle/>
                    <a:p>
                      <a:pPr algn="ctr"/>
                      <a:r>
                        <a:rPr lang="en-US" sz="1300" dirty="0">
                          <a:latin typeface="Times New Roman" panose="02020603050405020304" pitchFamily="18" charset="0"/>
                          <a:cs typeface="Times New Roman" panose="02020603050405020304" pitchFamily="18" charset="0"/>
                        </a:rPr>
                        <a:t>5</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a:latin typeface="Times New Roman" panose="02020603050405020304" pitchFamily="18" charset="0"/>
                          <a:cs typeface="Times New Roman" panose="02020603050405020304" pitchFamily="18" charset="0"/>
                        </a:rPr>
                        <a:t>Giá </a:t>
                      </a:r>
                      <a:r>
                        <a:rPr lang="en-US" sz="1300" dirty="0" err="1">
                          <a:latin typeface="Times New Roman" panose="02020603050405020304" pitchFamily="18" charset="0"/>
                          <a:cs typeface="Times New Roman" panose="02020603050405020304" pitchFamily="18" charset="0"/>
                        </a:rPr>
                        <a:t>nước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sạch</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err="1">
                          <a:latin typeface="Times New Roman" panose="02020603050405020304" pitchFamily="18" charset="0"/>
                          <a:cs typeface="Times New Roman" panose="02020603050405020304" pitchFamily="18" charset="0"/>
                        </a:rPr>
                        <a:t>Giá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quy</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định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hiện</a:t>
                      </a:r>
                      <a:r>
                        <a:rPr lang="en-US" sz="1300" baseline="0" dirty="0">
                          <a:latin typeface="Times New Roman" panose="02020603050405020304" pitchFamily="18" charset="0"/>
                          <a:cs typeface="Times New Roman" panose="02020603050405020304" pitchFamily="18" charset="0"/>
                        </a:rPr>
                        <a:t> </a:t>
                      </a:r>
                      <a:r>
                        <a:rPr lang="en-US" sz="1300" baseline="0" dirty="0" err="1">
                          <a:latin typeface="Times New Roman" panose="02020603050405020304" pitchFamily="18" charset="0"/>
                          <a:cs typeface="Times New Roman" panose="02020603050405020304" pitchFamily="18" charset="0"/>
                        </a:rPr>
                        <a:t>hành</a:t>
                      </a:r>
                      <a:endParaRPr lang="en-US" sz="1300" dirty="0">
                        <a:latin typeface="Times New Roman" panose="02020603050405020304" pitchFamily="18" charset="0"/>
                        <a:cs typeface="Times New Roman" panose="02020603050405020304" pitchFamily="18" charset="0"/>
                      </a:endParaRPr>
                    </a:p>
                  </a:txBody>
                  <a:tcPr anchor="ctr"/>
                </a:tc>
                <a:tc>
                  <a:txBody>
                    <a:bodyPr/>
                    <a:lstStyle/>
                    <a:p>
                      <a:endParaRPr lang="en-US" sz="1300" dirty="0">
                        <a:latin typeface="Times New Roman" panose="02020603050405020304" pitchFamily="18" charset="0"/>
                        <a:cs typeface="Times New Roman" panose="02020603050405020304" pitchFamily="18" charset="0"/>
                      </a:endParaRPr>
                    </a:p>
                  </a:txBody>
                  <a:tcPr anchor="ctr"/>
                </a:tc>
              </a:tr>
              <a:tr h="370840">
                <a:tc>
                  <a:txBody>
                    <a:bodyPr/>
                    <a:lstStyle/>
                    <a:p>
                      <a:pPr algn="ctr"/>
                      <a:r>
                        <a:rPr lang="en-US" sz="1300" dirty="0">
                          <a:latin typeface="Times New Roman" panose="02020603050405020304" pitchFamily="18" charset="0"/>
                          <a:cs typeface="Times New Roman" panose="02020603050405020304" pitchFamily="18" charset="0"/>
                        </a:rPr>
                        <a:t>6</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a:latin typeface="Times New Roman" panose="02020603050405020304" pitchFamily="18" charset="0"/>
                          <a:cs typeface="Times New Roman" panose="02020603050405020304" pitchFamily="18" charset="0"/>
                        </a:rPr>
                        <a:t>Giá </a:t>
                      </a:r>
                      <a:r>
                        <a:rPr lang="en-US" sz="1300" dirty="0" err="1">
                          <a:latin typeface="Times New Roman" panose="02020603050405020304" pitchFamily="18" charset="0"/>
                          <a:cs typeface="Times New Roman" panose="02020603050405020304" pitchFamily="18" charset="0"/>
                        </a:rPr>
                        <a:t>xử</a:t>
                      </a:r>
                      <a:r>
                        <a:rPr lang="en-US" sz="1300" dirty="0">
                          <a:latin typeface="Times New Roman" panose="02020603050405020304" pitchFamily="18" charset="0"/>
                          <a:cs typeface="Times New Roman" panose="02020603050405020304" pitchFamily="18" charset="0"/>
                        </a:rPr>
                        <a:t> lý </a:t>
                      </a:r>
                      <a:r>
                        <a:rPr lang="en-US" sz="1300" dirty="0" err="1">
                          <a:latin typeface="Times New Roman" panose="02020603050405020304" pitchFamily="18" charset="0"/>
                          <a:cs typeface="Times New Roman" panose="02020603050405020304" pitchFamily="18" charset="0"/>
                        </a:rPr>
                        <a:t>nước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thải</a:t>
                      </a:r>
                      <a:endParaRPr lang="en-US" sz="1300" dirty="0">
                        <a:latin typeface="Times New Roman" panose="02020603050405020304" pitchFamily="18" charset="0"/>
                        <a:cs typeface="Times New Roman" panose="02020603050405020304" pitchFamily="18" charset="0"/>
                      </a:endParaRPr>
                    </a:p>
                  </a:txBody>
                  <a:tcPr anchor="ctr"/>
                </a:tc>
                <a:tc>
                  <a:txBody>
                    <a:bodyPr/>
                    <a:lstStyle/>
                    <a:p>
                      <a:r>
                        <a:rPr lang="en-US" sz="1300" dirty="0">
                          <a:latin typeface="Times New Roman" panose="02020603050405020304" pitchFamily="18" charset="0"/>
                          <a:cs typeface="Times New Roman" panose="02020603050405020304" pitchFamily="18" charset="0"/>
                        </a:rPr>
                        <a:t>12.000/m3</a:t>
                      </a:r>
                      <a:endParaRPr lang="en-US" sz="13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300" dirty="0" err="1">
                          <a:latin typeface="Times New Roman" panose="02020603050405020304" pitchFamily="18" charset="0"/>
                          <a:cs typeface="Times New Roman" panose="02020603050405020304" pitchFamily="18" charset="0"/>
                        </a:rPr>
                        <a:t>Chưa</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gồm</a:t>
                      </a:r>
                      <a:r>
                        <a:rPr lang="en-US" sz="1300" dirty="0">
                          <a:latin typeface="Times New Roman" panose="02020603050405020304" pitchFamily="18" charset="0"/>
                          <a:cs typeface="Times New Roman" panose="02020603050405020304" pitchFamily="18" charset="0"/>
                        </a:rPr>
                        <a:t> VAT</a:t>
                      </a:r>
                      <a:endParaRPr lang="en-US" sz="1300" dirty="0">
                        <a:latin typeface="Times New Roman" panose="02020603050405020304" pitchFamily="18" charset="0"/>
                        <a:cs typeface="Times New Roman" panose="02020603050405020304" pitchFamily="18" charset="0"/>
                      </a:endParaRPr>
                    </a:p>
                  </a:txBody>
                  <a:tcPr anchor="ctr"/>
                </a:tc>
              </a:tr>
            </a:tbl>
          </a:graphicData>
        </a:graphic>
      </p:graphicFrame>
      <p:sp>
        <p:nvSpPr>
          <p:cNvPr id="5" name="Slide Number Placeholder 4"/>
          <p:cNvSpPr>
            <a:spLocks noGrp="1"/>
          </p:cNvSpPr>
          <p:nvPr>
            <p:ph type="sldNum" idx="12"/>
          </p:nvPr>
        </p:nvSpPr>
        <p:spPr/>
        <p:txBody>
          <a:bodyPr/>
          <a:lstStyle/>
          <a:p>
            <a:fld id="{00000000-1234-1234-1234-123412341234}" type="slidenum">
              <a:rPr lang="en-GB" smtClean="0"/>
            </a:fld>
            <a:endParaRPr lang="en-GB"/>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Tiến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thanh toán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endParaRPr lang="en-US" dirty="0">
              <a:latin typeface="Times New Roman" panose="02020603050405020304" pitchFamily="18" charset="0"/>
              <a:cs typeface="Times New Roman" panose="02020603050405020304" pitchFamily="18" charset="0"/>
            </a:endParaRPr>
          </a:p>
        </p:txBody>
      </p:sp>
      <p:graphicFrame>
        <p:nvGraphicFramePr>
          <p:cNvPr id="7" name="Table 7"/>
          <p:cNvGraphicFramePr>
            <a:graphicFrameLocks noGrp="1"/>
          </p:cNvGraphicFramePr>
          <p:nvPr/>
        </p:nvGraphicFramePr>
        <p:xfrm>
          <a:off x="152399" y="1380262"/>
          <a:ext cx="8686801" cy="2773680"/>
        </p:xfrm>
        <a:graphic>
          <a:graphicData uri="http://schemas.openxmlformats.org/drawingml/2006/table">
            <a:tbl>
              <a:tblPr firstRow="1" bandRow="1">
                <a:tableStyleId>{21E4AEA4-8DFA-4A89-87EB-49C32662AFE0}</a:tableStyleId>
              </a:tblPr>
              <a:tblGrid>
                <a:gridCol w="358362"/>
                <a:gridCol w="1092568"/>
                <a:gridCol w="594356"/>
                <a:gridCol w="1273490"/>
                <a:gridCol w="5368025"/>
              </a:tblGrid>
              <a:tr h="373380">
                <a:tc>
                  <a:txBody>
                    <a:bodyPr/>
                    <a:lstStyle/>
                    <a:p>
                      <a:pPr algn="ctr" fontAlgn="ctr"/>
                      <a:r>
                        <a:rPr lang="en-US" sz="1200" b="1" u="none" strike="noStrike" dirty="0">
                          <a:solidFill>
                            <a:srgbClr val="FFFFFF"/>
                          </a:solidFill>
                          <a:effectLst/>
                          <a:latin typeface="Times New Roman" panose="02020603050405020304" pitchFamily="18" charset="0"/>
                          <a:cs typeface="Times New Roman" panose="02020603050405020304" pitchFamily="18" charset="0"/>
                        </a:rPr>
                        <a:t>STT</a:t>
                      </a:r>
                      <a:endParaRPr lang="en-US" sz="12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200" b="1" u="none" strike="noStrike" dirty="0">
                          <a:solidFill>
                            <a:srgbClr val="FFFFFF"/>
                          </a:solidFill>
                          <a:effectLst/>
                          <a:latin typeface="Times New Roman" panose="02020603050405020304" pitchFamily="18" charset="0"/>
                          <a:cs typeface="Times New Roman" panose="02020603050405020304" pitchFamily="18" charset="0"/>
                        </a:rPr>
                        <a:t>Nội dung</a:t>
                      </a:r>
                      <a:endParaRPr lang="en-US" sz="12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200" b="1" u="none" strike="noStrike" dirty="0">
                          <a:solidFill>
                            <a:srgbClr val="FFFFFF"/>
                          </a:solidFill>
                          <a:effectLst/>
                          <a:latin typeface="Times New Roman" panose="02020603050405020304" pitchFamily="18" charset="0"/>
                          <a:cs typeface="Times New Roman" panose="02020603050405020304" pitchFamily="18" charset="0"/>
                        </a:rPr>
                        <a:t>Giá </a:t>
                      </a:r>
                      <a:r>
                        <a:rPr lang="en-US" sz="1200" b="1" u="none" strike="noStrike" dirty="0" err="1">
                          <a:solidFill>
                            <a:srgbClr val="FFFFFF"/>
                          </a:solidFill>
                          <a:effectLst/>
                          <a:latin typeface="Times New Roman" panose="02020603050405020304" pitchFamily="18" charset="0"/>
                          <a:cs typeface="Times New Roman" panose="02020603050405020304" pitchFamily="18" charset="0"/>
                        </a:rPr>
                        <a:t>trị</a:t>
                      </a:r>
                      <a:endParaRPr lang="en-US" sz="12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200" b="1" u="none" strike="noStrike" dirty="0" err="1">
                          <a:solidFill>
                            <a:srgbClr val="FFFFFF"/>
                          </a:solidFill>
                          <a:effectLst/>
                          <a:latin typeface="Times New Roman" panose="02020603050405020304" pitchFamily="18" charset="0"/>
                          <a:cs typeface="Times New Roman" panose="02020603050405020304" pitchFamily="18" charset="0"/>
                        </a:rPr>
                        <a:t>Chứng</a:t>
                      </a:r>
                      <a:r>
                        <a:rPr lang="en-US" sz="1200" b="1" u="none" strike="noStrike" dirty="0">
                          <a:solidFill>
                            <a:srgbClr val="FFFFFF"/>
                          </a:solidFill>
                          <a:effectLst/>
                          <a:latin typeface="Times New Roman" panose="02020603050405020304" pitchFamily="18" charset="0"/>
                          <a:cs typeface="Times New Roman" panose="02020603050405020304" pitchFamily="18" charset="0"/>
                        </a:rPr>
                        <a:t> </a:t>
                      </a:r>
                      <a:r>
                        <a:rPr lang="en-US" sz="1200" b="1" u="none" strike="noStrike" dirty="0" err="1">
                          <a:solidFill>
                            <a:srgbClr val="FFFFFF"/>
                          </a:solidFill>
                          <a:effectLst/>
                          <a:latin typeface="Times New Roman" panose="02020603050405020304" pitchFamily="18" charset="0"/>
                          <a:cs typeface="Times New Roman" panose="02020603050405020304" pitchFamily="18" charset="0"/>
                        </a:rPr>
                        <a:t>từ</a:t>
                      </a:r>
                      <a:endParaRPr lang="en-US" sz="12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200" b="1" u="none" strike="noStrike" dirty="0" err="1">
                          <a:solidFill>
                            <a:srgbClr val="FFFFFF"/>
                          </a:solidFill>
                          <a:effectLst/>
                          <a:latin typeface="Times New Roman" panose="02020603050405020304" pitchFamily="18" charset="0"/>
                          <a:cs typeface="Times New Roman" panose="02020603050405020304" pitchFamily="18" charset="0"/>
                        </a:rPr>
                        <a:t>Điều</a:t>
                      </a:r>
                      <a:r>
                        <a:rPr lang="en-US" sz="1200" b="1" u="none" strike="noStrike" dirty="0">
                          <a:solidFill>
                            <a:srgbClr val="FFFFFF"/>
                          </a:solidFill>
                          <a:effectLst/>
                          <a:latin typeface="Times New Roman" panose="02020603050405020304" pitchFamily="18" charset="0"/>
                          <a:cs typeface="Times New Roman" panose="02020603050405020304" pitchFamily="18" charset="0"/>
                        </a:rPr>
                        <a:t> </a:t>
                      </a:r>
                      <a:r>
                        <a:rPr lang="en-US" sz="1200" b="1" u="none" strike="noStrike" dirty="0" err="1">
                          <a:solidFill>
                            <a:srgbClr val="FFFFFF"/>
                          </a:solidFill>
                          <a:effectLst/>
                          <a:latin typeface="Times New Roman" panose="02020603050405020304" pitchFamily="18" charset="0"/>
                          <a:cs typeface="Times New Roman" panose="02020603050405020304" pitchFamily="18" charset="0"/>
                        </a:rPr>
                        <a:t>khoản</a:t>
                      </a:r>
                      <a:r>
                        <a:rPr lang="en-US" sz="1200" b="1" u="none" strike="noStrike" dirty="0">
                          <a:solidFill>
                            <a:srgbClr val="FFFFFF"/>
                          </a:solidFill>
                          <a:effectLst/>
                          <a:latin typeface="Times New Roman" panose="02020603050405020304" pitchFamily="18" charset="0"/>
                          <a:cs typeface="Times New Roman" panose="02020603050405020304" pitchFamily="18" charset="0"/>
                        </a:rPr>
                        <a:t> </a:t>
                      </a:r>
                      <a:r>
                        <a:rPr lang="en-US" sz="1200" b="1" u="none" strike="noStrike" dirty="0" err="1">
                          <a:solidFill>
                            <a:srgbClr val="FFFFFF"/>
                          </a:solidFill>
                          <a:effectLst/>
                          <a:latin typeface="Times New Roman" panose="02020603050405020304" pitchFamily="18" charset="0"/>
                          <a:cs typeface="Times New Roman" panose="02020603050405020304" pitchFamily="18" charset="0"/>
                        </a:rPr>
                        <a:t>và</a:t>
                      </a:r>
                      <a:r>
                        <a:rPr lang="en-US" sz="1200" b="1" u="none" strike="noStrike" dirty="0">
                          <a:solidFill>
                            <a:srgbClr val="FFFFFF"/>
                          </a:solidFill>
                          <a:effectLst/>
                          <a:latin typeface="Times New Roman" panose="02020603050405020304" pitchFamily="18" charset="0"/>
                          <a:cs typeface="Times New Roman" panose="02020603050405020304" pitchFamily="18" charset="0"/>
                        </a:rPr>
                        <a:t> </a:t>
                      </a:r>
                      <a:r>
                        <a:rPr lang="en-US" sz="1200" b="1" u="none" strike="noStrike" dirty="0" err="1">
                          <a:solidFill>
                            <a:srgbClr val="FFFFFF"/>
                          </a:solidFill>
                          <a:effectLst/>
                          <a:latin typeface="Times New Roman" panose="02020603050405020304" pitchFamily="18" charset="0"/>
                          <a:cs typeface="Times New Roman" panose="02020603050405020304" pitchFamily="18" charset="0"/>
                        </a:rPr>
                        <a:t>điều</a:t>
                      </a:r>
                      <a:r>
                        <a:rPr lang="en-US" sz="1200" b="1" u="none" strike="noStrike" dirty="0">
                          <a:solidFill>
                            <a:srgbClr val="FFFFFF"/>
                          </a:solidFill>
                          <a:effectLst/>
                          <a:latin typeface="Times New Roman" panose="02020603050405020304" pitchFamily="18" charset="0"/>
                          <a:cs typeface="Times New Roman" panose="02020603050405020304" pitchFamily="18" charset="0"/>
                        </a:rPr>
                        <a:t> </a:t>
                      </a:r>
                      <a:r>
                        <a:rPr lang="en-US" sz="1200" b="1" u="none" strike="noStrike" dirty="0" err="1">
                          <a:solidFill>
                            <a:srgbClr val="FFFFFF"/>
                          </a:solidFill>
                          <a:effectLst/>
                          <a:latin typeface="Times New Roman" panose="02020603050405020304" pitchFamily="18" charset="0"/>
                          <a:cs typeface="Times New Roman" panose="02020603050405020304" pitchFamily="18" charset="0"/>
                        </a:rPr>
                        <a:t>kiện</a:t>
                      </a:r>
                      <a:endParaRPr lang="en-US" sz="1200" b="1" i="0" u="none" strike="noStrike" dirty="0">
                        <a:solidFill>
                          <a:srgbClr val="FFFFFF"/>
                        </a:solidFill>
                        <a:effectLst/>
                        <a:latin typeface="Times New Roman" panose="02020603050405020304" pitchFamily="18" charset="0"/>
                        <a:cs typeface="Times New Roman" panose="02020603050405020304" pitchFamily="18" charset="0"/>
                      </a:endParaRPr>
                    </a:p>
                  </a:txBody>
                  <a:tcPr marL="7620" marR="7620" marT="7620" marB="0" anchor="ctr"/>
                </a:tc>
              </a:tr>
              <a:tr h="556260">
                <a:tc>
                  <a:txBody>
                    <a:bodyPr/>
                    <a:lstStyle/>
                    <a:p>
                      <a:pPr algn="ctr" fontAlgn="ctr"/>
                      <a:r>
                        <a:rPr lang="en-US" sz="1200" b="0" u="none" strike="noStrike" dirty="0">
                          <a:solidFill>
                            <a:srgbClr val="000000"/>
                          </a:solidFill>
                          <a:effectLst/>
                          <a:latin typeface="Times New Roman" panose="02020603050405020304" pitchFamily="18" charset="0"/>
                          <a:cs typeface="Times New Roman" panose="02020603050405020304" pitchFamily="18" charset="0"/>
                        </a:rPr>
                        <a:t>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Đặt</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cọc</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lần</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200" b="0" u="none" strike="noStrike" dirty="0">
                          <a:solidFill>
                            <a:srgbClr val="000000"/>
                          </a:solidFill>
                          <a:effectLst/>
                          <a:latin typeface="Times New Roman" panose="02020603050405020304" pitchFamily="18" charset="0"/>
                          <a:cs typeface="Times New Roman" panose="02020603050405020304" pitchFamily="18" charset="0"/>
                        </a:rPr>
                        <a:t>20%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Ký</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Biên</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bản</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thỏa</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thuận</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Bên</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thuê</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đ</a:t>
                      </a:r>
                      <a:r>
                        <a:rPr lang="vi-VN" sz="1200" b="0" u="none" strike="noStrike" dirty="0">
                          <a:solidFill>
                            <a:srgbClr val="000000"/>
                          </a:solidFill>
                          <a:effectLst/>
                          <a:latin typeface="Times New Roman" panose="02020603050405020304" pitchFamily="18" charset="0"/>
                          <a:cs typeface="Times New Roman" panose="02020603050405020304" pitchFamily="18" charset="0"/>
                        </a:rPr>
                        <a:t>ặt cọc </a:t>
                      </a:r>
                      <a:r>
                        <a:rPr lang="en-US" sz="1200" b="0" u="none" strike="noStrike" dirty="0">
                          <a:solidFill>
                            <a:srgbClr val="000000"/>
                          </a:solidFill>
                          <a:effectLst/>
                          <a:latin typeface="Times New Roman" panose="02020603050405020304" pitchFamily="18" charset="0"/>
                          <a:cs typeface="Times New Roman" panose="02020603050405020304" pitchFamily="18" charset="0"/>
                        </a:rPr>
                        <a:t>2</a:t>
                      </a:r>
                      <a:r>
                        <a:rPr lang="vi-VN" sz="1200" b="0" u="none" strike="noStrike" dirty="0">
                          <a:solidFill>
                            <a:srgbClr val="000000"/>
                          </a:solidFill>
                          <a:effectLst/>
                          <a:latin typeface="Times New Roman" panose="02020603050405020304" pitchFamily="18" charset="0"/>
                          <a:cs typeface="Times New Roman" panose="02020603050405020304" pitchFamily="18" charset="0"/>
                        </a:rPr>
                        <a:t>0%</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tính</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trên</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Tổng</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giá</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trị</a:t>
                      </a:r>
                      <a:r>
                        <a:rPr lang="vi-VN" sz="1200" b="0" u="none" strike="noStrike" dirty="0">
                          <a:solidFill>
                            <a:srgbClr val="000000"/>
                          </a:solidFill>
                          <a:effectLst/>
                          <a:latin typeface="Times New Roman" panose="02020603050405020304" pitchFamily="18" charset="0"/>
                          <a:cs typeface="Times New Roman" panose="02020603050405020304" pitchFamily="18" charset="0"/>
                        </a:rPr>
                        <a:t> Tiền Thuê Cơ Sở Hạ Tầng chưa bao gồm tiền thuế GTGT; </a:t>
                      </a:r>
                      <a:br>
                        <a:rPr lang="vi-VN" sz="1200" b="0" u="none" strike="noStrike" dirty="0">
                          <a:solidFill>
                            <a:srgbClr val="000000"/>
                          </a:solidFill>
                          <a:effectLst/>
                          <a:latin typeface="Times New Roman" panose="02020603050405020304" pitchFamily="18" charset="0"/>
                          <a:cs typeface="Times New Roman" panose="02020603050405020304" pitchFamily="18" charset="0"/>
                        </a:rPr>
                      </a:br>
                      <a:r>
                        <a:rPr lang="vi-VN" sz="1200" b="0" u="none" strike="noStrike" dirty="0">
                          <a:solidFill>
                            <a:srgbClr val="000000"/>
                          </a:solidFill>
                          <a:effectLst/>
                          <a:latin typeface="Times New Roman" panose="02020603050405020304" pitchFamily="18" charset="0"/>
                          <a:cs typeface="Times New Roman" panose="02020603050405020304" pitchFamily="18" charset="0"/>
                        </a:rPr>
                        <a:t>Chuyển trong thời hạn 0</a:t>
                      </a:r>
                      <a:r>
                        <a:rPr lang="en-US" sz="1200" b="0" u="none" strike="noStrike" dirty="0">
                          <a:solidFill>
                            <a:srgbClr val="000000"/>
                          </a:solidFill>
                          <a:effectLst/>
                          <a:latin typeface="Times New Roman" panose="02020603050405020304" pitchFamily="18" charset="0"/>
                          <a:cs typeface="Times New Roman" panose="02020603050405020304" pitchFamily="18" charset="0"/>
                        </a:rPr>
                        <a:t>7</a:t>
                      </a:r>
                      <a:r>
                        <a:rPr lang="vi-VN"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Bảy</a:t>
                      </a:r>
                      <a:r>
                        <a:rPr lang="vi-VN" sz="1200" b="0" u="none" strike="noStrike" dirty="0">
                          <a:solidFill>
                            <a:srgbClr val="000000"/>
                          </a:solidFill>
                          <a:effectLst/>
                          <a:latin typeface="Times New Roman" panose="02020603050405020304" pitchFamily="18" charset="0"/>
                          <a:cs typeface="Times New Roman" panose="02020603050405020304" pitchFamily="18" charset="0"/>
                        </a:rPr>
                        <a:t>) ngày, kể từ ngày Hai Bên ký kết Biên bản thỏa thuận. </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r>
              <a:tr h="922020">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en-US" sz="1200" b="0" u="none" strike="noStrike" dirty="0">
                          <a:solidFill>
                            <a:srgbClr val="000000"/>
                          </a:solidFill>
                          <a:effectLst/>
                          <a:latin typeface="Times New Roman" panose="02020603050405020304" pitchFamily="18" charset="0"/>
                          <a:cs typeface="Times New Roman" panose="02020603050405020304" pitchFamily="18" charset="0"/>
                        </a:rPr>
                        <a:t>Thanh toán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lần</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200" b="0" u="none" strike="noStrike" dirty="0">
                          <a:solidFill>
                            <a:srgbClr val="000000"/>
                          </a:solidFill>
                          <a:effectLst/>
                          <a:latin typeface="Times New Roman" panose="02020603050405020304" pitchFamily="18" charset="0"/>
                          <a:cs typeface="Times New Roman" panose="02020603050405020304" pitchFamily="18" charset="0"/>
                        </a:rPr>
                        <a:t>75%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Ký</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Hợp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đồng</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thuê</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Bên</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thuê</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thanh</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toán</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lần</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1 t</a:t>
                      </a:r>
                      <a:r>
                        <a:rPr lang="vi-VN" sz="1200" b="0" u="none" strike="noStrike" dirty="0">
                          <a:solidFill>
                            <a:srgbClr val="000000"/>
                          </a:solidFill>
                          <a:effectLst/>
                          <a:latin typeface="Times New Roman" panose="02020603050405020304" pitchFamily="18" charset="0"/>
                          <a:cs typeface="Times New Roman" panose="02020603050405020304" pitchFamily="18" charset="0"/>
                        </a:rPr>
                        <a:t>ính trên Tổng giá trị Tiền Thuê Cơ Sở Hạ Tầng đã bao gồm tiền thuế GTGT, cộng thêm Tiền thuế GTGT tương ứng với đợt đặt cọ</a:t>
                      </a:r>
                      <a:r>
                        <a:rPr lang="en-US" sz="1200" b="0" u="none" strike="noStrike" dirty="0">
                          <a:solidFill>
                            <a:srgbClr val="000000"/>
                          </a:solidFill>
                          <a:effectLst/>
                          <a:latin typeface="Times New Roman" panose="02020603050405020304" pitchFamily="18" charset="0"/>
                          <a:cs typeface="Times New Roman" panose="02020603050405020304" pitchFamily="18" charset="0"/>
                        </a:rPr>
                        <a:t>c</a:t>
                      </a:r>
                      <a:r>
                        <a:rPr lang="vi-VN" sz="1200" b="0" u="none" strike="noStrike" dirty="0">
                          <a:solidFill>
                            <a:srgbClr val="000000"/>
                          </a:solidFill>
                          <a:effectLst/>
                          <a:latin typeface="Times New Roman" panose="02020603050405020304" pitchFamily="18" charset="0"/>
                          <a:cs typeface="Times New Roman" panose="02020603050405020304" pitchFamily="18" charset="0"/>
                        </a:rPr>
                        <a:t> lần thứ nhất</a:t>
                      </a:r>
                      <a:r>
                        <a:rPr lang="en-US" sz="1200" b="0" u="none" strike="noStrike" dirty="0">
                          <a:solidFill>
                            <a:srgbClr val="000000"/>
                          </a:solidFill>
                          <a:effectLst/>
                          <a:latin typeface="Times New Roman" panose="02020603050405020304" pitchFamily="18" charset="0"/>
                          <a:cs typeface="Times New Roman" panose="02020603050405020304" pitchFamily="18" charset="0"/>
                        </a:rPr>
                        <a:t>.</a:t>
                      </a:r>
                      <a:br>
                        <a:rPr lang="vi-VN" sz="1200" b="0" u="none" strike="noStrike" dirty="0">
                          <a:solidFill>
                            <a:srgbClr val="000000"/>
                          </a:solidFill>
                          <a:effectLst/>
                          <a:latin typeface="Times New Roman" panose="02020603050405020304" pitchFamily="18" charset="0"/>
                          <a:cs typeface="Times New Roman" panose="02020603050405020304" pitchFamily="18" charset="0"/>
                        </a:rPr>
                      </a:br>
                      <a:r>
                        <a:rPr lang="vi-VN" sz="1200" b="0" u="none" strike="noStrike" dirty="0">
                          <a:solidFill>
                            <a:srgbClr val="000000"/>
                          </a:solidFill>
                          <a:effectLst/>
                          <a:latin typeface="Times New Roman" panose="02020603050405020304" pitchFamily="18" charset="0"/>
                          <a:cs typeface="Times New Roman" panose="02020603050405020304" pitchFamily="18" charset="0"/>
                        </a:rPr>
                        <a:t>Thanh toán trong thời hạn 10 (mười) ngày, kể từ ngày Bên thuê</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vi-VN" sz="1200" b="0" u="none" strike="noStrike" dirty="0">
                          <a:solidFill>
                            <a:srgbClr val="000000"/>
                          </a:solidFill>
                          <a:effectLst/>
                          <a:latin typeface="Times New Roman" panose="02020603050405020304" pitchFamily="18" charset="0"/>
                          <a:cs typeface="Times New Roman" panose="02020603050405020304" pitchFamily="18" charset="0"/>
                        </a:rPr>
                        <a:t>được</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bàn</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giao</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mặt</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bằng</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và</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được</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vi-VN" sz="1200" b="0" u="none" strike="noStrike" dirty="0">
                          <a:solidFill>
                            <a:srgbClr val="000000"/>
                          </a:solidFill>
                          <a:effectLst/>
                          <a:latin typeface="Times New Roman" panose="02020603050405020304" pitchFamily="18" charset="0"/>
                          <a:cs typeface="Times New Roman" panose="02020603050405020304" pitchFamily="18" charset="0"/>
                        </a:rPr>
                        <a:t>cấp Giấy Chứng Nhận Đăng Ký Đầu Tư</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r>
              <a:tr h="922020">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en-US" sz="1200" b="0" u="none" strike="noStrike" dirty="0">
                          <a:solidFill>
                            <a:srgbClr val="000000"/>
                          </a:solidFill>
                          <a:effectLst/>
                          <a:latin typeface="Times New Roman" panose="02020603050405020304" pitchFamily="18" charset="0"/>
                          <a:cs typeface="Times New Roman" panose="02020603050405020304" pitchFamily="18" charset="0"/>
                        </a:rPr>
                        <a:t>Thanh toán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lần</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200" b="0" u="none" strike="noStrike" dirty="0">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Bàn</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giao</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Giấy</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chứng</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nhận</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Quyền</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sử</a:t>
                      </a:r>
                      <a:r>
                        <a:rPr lang="en-US" sz="1200" b="0" u="none" strike="noStrike" dirty="0">
                          <a:solidFill>
                            <a:srgbClr val="000000"/>
                          </a:solidFill>
                          <a:effectLst/>
                          <a:latin typeface="Times New Roman" panose="02020603050405020304" pitchFamily="18" charset="0"/>
                          <a:cs typeface="Times New Roman" panose="02020603050405020304" pitchFamily="18" charset="0"/>
                        </a:rPr>
                        <a:t> dụng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đất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Bên</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thuê</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thanh</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toán</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200" b="0" u="none" strike="noStrike" baseline="0" dirty="0" err="1">
                          <a:solidFill>
                            <a:srgbClr val="000000"/>
                          </a:solidFill>
                          <a:effectLst/>
                          <a:latin typeface="Times New Roman" panose="02020603050405020304" pitchFamily="18" charset="0"/>
                          <a:cs typeface="Times New Roman" panose="02020603050405020304" pitchFamily="18" charset="0"/>
                        </a:rPr>
                        <a:t>lần</a:t>
                      </a:r>
                      <a:r>
                        <a:rPr lang="en-US" sz="1200" b="0" u="none" strike="noStrike" baseline="0" dirty="0">
                          <a:solidFill>
                            <a:srgbClr val="000000"/>
                          </a:solidFill>
                          <a:effectLst/>
                          <a:latin typeface="Times New Roman" panose="02020603050405020304" pitchFamily="18" charset="0"/>
                          <a:cs typeface="Times New Roman" panose="02020603050405020304" pitchFamily="18" charset="0"/>
                        </a:rPr>
                        <a:t> 2 t</a:t>
                      </a:r>
                      <a:r>
                        <a:rPr lang="vi-VN" sz="1200" b="0" u="none" strike="noStrike" dirty="0">
                          <a:solidFill>
                            <a:srgbClr val="000000"/>
                          </a:solidFill>
                          <a:effectLst/>
                          <a:latin typeface="Times New Roman" panose="02020603050405020304" pitchFamily="18" charset="0"/>
                          <a:cs typeface="Times New Roman" panose="02020603050405020304" pitchFamily="18" charset="0"/>
                        </a:rPr>
                        <a:t>ính trên Tổng giá trị Tiền Thuê Cơ Sở Hạ Tầng đã bao gồm tiền thuế GTGT; </a:t>
                      </a:r>
                      <a:br>
                        <a:rPr lang="vi-VN" sz="1200" b="0" u="none" strike="noStrike" dirty="0">
                          <a:solidFill>
                            <a:srgbClr val="000000"/>
                          </a:solidFill>
                          <a:effectLst/>
                          <a:latin typeface="Times New Roman" panose="02020603050405020304" pitchFamily="18" charset="0"/>
                          <a:cs typeface="Times New Roman" panose="02020603050405020304" pitchFamily="18" charset="0"/>
                        </a:rPr>
                      </a:br>
                      <a:r>
                        <a:rPr lang="vi-VN" sz="1200" b="0" u="none" strike="noStrike" dirty="0">
                          <a:solidFill>
                            <a:srgbClr val="000000"/>
                          </a:solidFill>
                          <a:effectLst/>
                          <a:latin typeface="Times New Roman" panose="02020603050405020304" pitchFamily="18" charset="0"/>
                          <a:cs typeface="Times New Roman" panose="02020603050405020304" pitchFamily="18" charset="0"/>
                        </a:rPr>
                        <a:t>Thanh toán trong thời hạn 10 (mười) ngày, kể từ ngày Cơ Quan Có Thẩm Quyền cấp Giấy chứng nhận Quyền Sử Dụng Đất và Bên cho thuê đã gửi cho Bên </a:t>
                      </a:r>
                      <a:r>
                        <a:rPr lang="en-US" sz="1200" b="0" u="none" strike="noStrike" dirty="0" err="1">
                          <a:solidFill>
                            <a:srgbClr val="000000"/>
                          </a:solidFill>
                          <a:effectLst/>
                          <a:latin typeface="Times New Roman" panose="02020603050405020304" pitchFamily="18" charset="0"/>
                          <a:cs typeface="Times New Roman" panose="02020603050405020304" pitchFamily="18" charset="0"/>
                        </a:rPr>
                        <a:t>thuê</a:t>
                      </a:r>
                      <a:r>
                        <a:rPr lang="vi-VN" sz="1200" b="0" u="none" strike="noStrike" dirty="0">
                          <a:solidFill>
                            <a:srgbClr val="000000"/>
                          </a:solidFill>
                          <a:effectLst/>
                          <a:latin typeface="Times New Roman" panose="02020603050405020304" pitchFamily="18" charset="0"/>
                          <a:cs typeface="Times New Roman" panose="02020603050405020304" pitchFamily="18" charset="0"/>
                        </a:rPr>
                        <a:t> Giấy chứng nhận Quyền Sử Dụng Đất</a:t>
                      </a:r>
                      <a:r>
                        <a:rPr lang="en-US" sz="1200" b="0" u="none" strike="noStrike" dirty="0">
                          <a:solidFill>
                            <a:srgbClr val="000000"/>
                          </a:solidFill>
                          <a:effectLst/>
                          <a:latin typeface="Times New Roman" panose="02020603050405020304" pitchFamily="18" charset="0"/>
                          <a:cs typeface="Times New Roman" panose="02020603050405020304" pitchFamily="18" charset="0"/>
                        </a:rPr>
                        <a:t>.</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r>
            </a:tbl>
          </a:graphicData>
        </a:graphic>
      </p:graphicFrame>
      <p:sp>
        <p:nvSpPr>
          <p:cNvPr id="2" name="Slide Number Placeholder 1"/>
          <p:cNvSpPr>
            <a:spLocks noGrp="1"/>
          </p:cNvSpPr>
          <p:nvPr>
            <p:ph type="sldNum" idx="12"/>
          </p:nvPr>
        </p:nvSpPr>
        <p:spPr/>
        <p:txBody>
          <a:bodyPr/>
          <a:lstStyle/>
          <a:p>
            <a:fld id="{00000000-1234-1234-1234-123412341234}" type="slidenum">
              <a:rPr lang="en-GB" smtClean="0"/>
            </a:fld>
            <a:endParaRPr lang="en-GB"/>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5" name="Google Shape;405;p37"/>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GB"/>
            </a:fld>
            <a:endParaRPr lang="en-GB"/>
          </a:p>
        </p:txBody>
      </p:sp>
      <p:sp>
        <p:nvSpPr>
          <p:cNvPr id="403" name="Google Shape;403;p37"/>
          <p:cNvSpPr txBox="1">
            <a:spLocks noGrp="1"/>
          </p:cNvSpPr>
          <p:nvPr>
            <p:ph type="ctrTitle" idx="4294967295"/>
          </p:nvPr>
        </p:nvSpPr>
        <p:spPr>
          <a:xfrm>
            <a:off x="0" y="1411605"/>
            <a:ext cx="6656705" cy="1160780"/>
          </a:xfrm>
          <a:prstGeom prst="rect">
            <a:avLst/>
          </a:prstGeom>
        </p:spPr>
        <p:txBody>
          <a:bodyPr spcFirstLastPara="1" wrap="square" lIns="0" tIns="0" rIns="0" bIns="0" anchor="ctr" anchorCtr="0">
            <a:noAutofit/>
          </a:bodyPr>
          <a:lstStyle/>
          <a:p>
            <a:r>
              <a:rPr lang="en-US" sz="4000" dirty="0">
                <a:solidFill>
                  <a:schemeClr val="accent1"/>
                </a:solidFill>
                <a:latin typeface="Times New Roman" panose="02020603050405020304" pitchFamily="18" charset="0"/>
                <a:cs typeface="Times New Roman" panose="02020603050405020304" pitchFamily="18" charset="0"/>
              </a:rPr>
              <a:t>TRÂN TRỌNG CẢM ƠN</a:t>
            </a:r>
            <a:endParaRPr sz="4000" dirty="0">
              <a:solidFill>
                <a:schemeClr val="accent1"/>
              </a:solidFill>
              <a:latin typeface="Times New Roman" panose="02020603050405020304" pitchFamily="18" charset="0"/>
              <a:cs typeface="Times New Roman" panose="02020603050405020304" pitchFamily="18" charset="0"/>
            </a:endParaRPr>
          </a:p>
        </p:txBody>
      </p:sp>
      <p:sp>
        <p:nvSpPr>
          <p:cNvPr id="404" name="Google Shape;404;p37"/>
          <p:cNvSpPr txBox="1">
            <a:spLocks noGrp="1"/>
          </p:cNvSpPr>
          <p:nvPr>
            <p:ph type="subTitle" idx="4294967295"/>
          </p:nvPr>
        </p:nvSpPr>
        <p:spPr>
          <a:xfrm>
            <a:off x="267417" y="2478089"/>
            <a:ext cx="7047783" cy="1754187"/>
          </a:xfrm>
          <a:prstGeom prst="rect">
            <a:avLst/>
          </a:prstGeom>
        </p:spPr>
        <p:txBody>
          <a:bodyPr spcFirstLastPara="1" wrap="square" lIns="0" tIns="0" rIns="0" bIns="0" anchor="t" anchorCtr="0">
            <a:noAutofit/>
          </a:bodyPr>
          <a:lstStyle/>
          <a:p>
            <a:pPr marL="0" indent="0">
              <a:buNone/>
            </a:pPr>
            <a:r>
              <a:rPr lang="en-GB" sz="1800" b="1" dirty="0">
                <a:latin typeface="Times New Roman" panose="02020603050405020304" pitchFamily="18" charset="0"/>
                <a:cs typeface="Times New Roman" panose="02020603050405020304" pitchFamily="18" charset="0"/>
              </a:rPr>
              <a:t>Vui lòng liên hệ Chủ đầu tư</a:t>
            </a:r>
            <a:r>
              <a:rPr lang="en-GB"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CÔNG TY TNHH ĐẦU TƯ XÂY DỰNG DỊCH VỤ THƯƠNG MẠI VIỆT PHÁT I</a:t>
            </a:r>
            <a:r>
              <a:rPr lang="en-GB" sz="1800" dirty="0">
                <a:latin typeface="Times New Roman" panose="02020603050405020304" pitchFamily="18" charset="0"/>
                <a:cs typeface="Times New Roman" panose="02020603050405020304" pitchFamily="18" charset="0"/>
              </a:rPr>
              <a:t>  </a:t>
            </a:r>
            <a:endParaRPr lang="en-GB" sz="1800" dirty="0">
              <a:latin typeface="Times New Roman" panose="02020603050405020304" pitchFamily="18" charset="0"/>
              <a:cs typeface="Times New Roman" panose="02020603050405020304" pitchFamily="18" charset="0"/>
            </a:endParaRPr>
          </a:p>
          <a:p>
            <a:pPr marL="0" indent="0">
              <a:buNone/>
            </a:pPr>
            <a:r>
              <a:rPr lang="en-GB" sz="1800" b="1" dirty="0">
                <a:latin typeface="Times New Roman" panose="02020603050405020304" pitchFamily="18" charset="0"/>
                <a:cs typeface="Times New Roman" panose="02020603050405020304" pitchFamily="18" charset="0"/>
              </a:rPr>
              <a:t>Giám đốc: </a:t>
            </a:r>
            <a:r>
              <a:rPr lang="en-GB" sz="1800" dirty="0">
                <a:latin typeface="Times New Roman" panose="02020603050405020304" pitchFamily="18" charset="0"/>
                <a:cs typeface="Times New Roman" panose="02020603050405020304" pitchFamily="18" charset="0"/>
              </a:rPr>
              <a:t>Ông Trần Cao Cường</a:t>
            </a:r>
            <a:endParaRPr sz="1800" dirty="0">
              <a:latin typeface="Times New Roman" panose="02020603050405020304" pitchFamily="18" charset="0"/>
              <a:cs typeface="Times New Roman" panose="02020603050405020304" pitchFamily="18" charset="0"/>
            </a:endParaRPr>
          </a:p>
          <a:p>
            <a:pPr marL="457200" indent="-342900">
              <a:buSzPts val="1800"/>
            </a:pPr>
            <a:r>
              <a:rPr lang="en-GB" sz="1800" dirty="0">
                <a:latin typeface="Times New Roman" panose="02020603050405020304" pitchFamily="18" charset="0"/>
                <a:cs typeface="Times New Roman" panose="02020603050405020304" pitchFamily="18" charset="0"/>
              </a:rPr>
              <a:t>Phone/Zalo: </a:t>
            </a:r>
            <a:r>
              <a:rPr lang="en-GB" sz="1800" b="1" dirty="0">
                <a:latin typeface="Times New Roman" panose="02020603050405020304" pitchFamily="18" charset="0"/>
                <a:cs typeface="Times New Roman" panose="02020603050405020304" pitchFamily="18" charset="0"/>
              </a:rPr>
              <a:t>0912.468.216</a:t>
            </a:r>
            <a:endParaRPr sz="1800" b="1"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Mục</a:t>
            </a:r>
            <a:r>
              <a:rPr lang="en-US" dirty="0"/>
              <a:t> </a:t>
            </a:r>
            <a:r>
              <a:rPr lang="en-US" dirty="0" err="1"/>
              <a:t>lục</a:t>
            </a:r>
            <a:endParaRPr lang="en-US" dirty="0"/>
          </a:p>
        </p:txBody>
      </p:sp>
      <p:sp>
        <p:nvSpPr>
          <p:cNvPr id="5" name="TextBox 4"/>
          <p:cNvSpPr txBox="1"/>
          <p:nvPr/>
        </p:nvSpPr>
        <p:spPr>
          <a:xfrm>
            <a:off x="569343" y="66328"/>
            <a:ext cx="6944265" cy="5478423"/>
          </a:xfrm>
          <a:prstGeom prst="rect">
            <a:avLst/>
          </a:prstGeom>
          <a:noFill/>
        </p:spPr>
        <p:txBody>
          <a:bodyPr wrap="square" rtlCol="0" anchor="ctr">
            <a:spAutoFit/>
          </a:bodyPr>
          <a:lstStyle/>
          <a:p>
            <a:pPr marL="895350" indent="-440055">
              <a:buFont typeface="+mj-lt"/>
              <a:buAutoNum type="romanUcPeriod"/>
            </a:pPr>
            <a:endParaRPr lang="en-US" dirty="0">
              <a:latin typeface="Times New Roman" panose="02020603050405020304" pitchFamily="18" charset="0"/>
              <a:cs typeface="Times New Roman" panose="02020603050405020304" pitchFamily="18" charset="0"/>
            </a:endParaRPr>
          </a:p>
          <a:p>
            <a:pPr marL="895350" indent="-440055">
              <a:buFont typeface="+mj-lt"/>
              <a:buAutoNum type="romanUcPeriod"/>
            </a:pPr>
            <a:endParaRPr lang="en-US" dirty="0">
              <a:latin typeface="Times New Roman" panose="02020603050405020304" pitchFamily="18" charset="0"/>
              <a:cs typeface="Times New Roman" panose="02020603050405020304" pitchFamily="18" charset="0"/>
            </a:endParaRPr>
          </a:p>
          <a:p>
            <a:pPr marL="895350" indent="-440055">
              <a:buFont typeface="+mj-lt"/>
              <a:buAutoNum type="romanUcPeriod"/>
            </a:pPr>
            <a:endParaRPr lang="en-US" dirty="0">
              <a:latin typeface="Times New Roman" panose="02020603050405020304" pitchFamily="18" charset="0"/>
              <a:cs typeface="Times New Roman" panose="02020603050405020304" pitchFamily="18" charset="0"/>
            </a:endParaRPr>
          </a:p>
          <a:p>
            <a:pPr marL="895350" indent="-440055">
              <a:buFont typeface="+mj-lt"/>
              <a:buAutoNum type="romanUcPeriod"/>
            </a:pPr>
            <a:endParaRPr lang="en-US" dirty="0">
              <a:latin typeface="Times New Roman" panose="02020603050405020304" pitchFamily="18" charset="0"/>
              <a:cs typeface="Times New Roman" panose="02020603050405020304" pitchFamily="18" charset="0"/>
            </a:endParaRPr>
          </a:p>
          <a:p>
            <a:pPr marL="895350" indent="-440055">
              <a:buFont typeface="+mj-lt"/>
              <a:buAutoNum type="romanUcPeriod"/>
            </a:pPr>
            <a:endParaRPr lang="en-US" dirty="0">
              <a:latin typeface="Times New Roman" panose="02020603050405020304" pitchFamily="18" charset="0"/>
              <a:cs typeface="Times New Roman" panose="02020603050405020304" pitchFamily="18" charset="0"/>
            </a:endParaRPr>
          </a:p>
          <a:p>
            <a:pPr marL="895350" indent="-440055">
              <a:buFont typeface="+mj-lt"/>
              <a:buAutoNum type="romanUcPeriod"/>
            </a:pPr>
            <a:endParaRPr lang="en-US" dirty="0">
              <a:latin typeface="Times New Roman" panose="02020603050405020304" pitchFamily="18" charset="0"/>
              <a:cs typeface="Times New Roman" panose="02020603050405020304" pitchFamily="18" charset="0"/>
            </a:endParaRPr>
          </a:p>
          <a:p>
            <a:pPr marL="895350" indent="-440055">
              <a:buFont typeface="+mj-lt"/>
              <a:buAutoNum type="romanUcPeriod"/>
            </a:pPr>
            <a:r>
              <a:rPr lang="en-US" b="1" dirty="0" err="1">
                <a:latin typeface="Times New Roman" panose="02020603050405020304" pitchFamily="18" charset="0"/>
                <a:cs typeface="Times New Roman" panose="02020603050405020304" pitchFamily="18" charset="0"/>
              </a:rPr>
              <a:t>Giới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Cụm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endParaRPr lang="en-US" b="1" dirty="0">
              <a:latin typeface="Times New Roman" panose="02020603050405020304" pitchFamily="18" charset="0"/>
              <a:cs typeface="Times New Roman" panose="02020603050405020304" pitchFamily="18" charset="0"/>
            </a:endParaRPr>
          </a:p>
          <a:p>
            <a:pPr marL="895350" indent="-440055">
              <a:buFont typeface="+mj-lt"/>
              <a:buAutoNum type="romanUcPeriod"/>
            </a:pPr>
            <a:r>
              <a:rPr lang="en-US" b="1" dirty="0" err="1">
                <a:latin typeface="Times New Roman" panose="02020603050405020304" pitchFamily="18" charset="0"/>
                <a:cs typeface="Times New Roman" panose="02020603050405020304" pitchFamily="18" charset="0"/>
              </a:rPr>
              <a:t>Tài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endParaRPr lang="en-US" b="1" dirty="0">
              <a:latin typeface="Times New Roman" panose="02020603050405020304" pitchFamily="18" charset="0"/>
              <a:cs typeface="Times New Roman" panose="02020603050405020304" pitchFamily="18" charset="0"/>
            </a:endParaRPr>
          </a:p>
          <a:p>
            <a:pPr marL="1165225" lvl="1" indent="-440055">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endParaRPr lang="en-US" dirty="0">
              <a:latin typeface="Times New Roman" panose="02020603050405020304" pitchFamily="18" charset="0"/>
              <a:cs typeface="Times New Roman" panose="02020603050405020304" pitchFamily="18" charset="0"/>
            </a:endParaRPr>
          </a:p>
          <a:p>
            <a:pPr marL="1165225" lvl="1" indent="-440055">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hoạch</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1/500</a:t>
            </a:r>
            <a:endParaRPr lang="en-US" dirty="0">
              <a:latin typeface="Times New Roman" panose="02020603050405020304" pitchFamily="18" charset="0"/>
              <a:cs typeface="Times New Roman" panose="02020603050405020304" pitchFamily="18" charset="0"/>
            </a:endParaRPr>
          </a:p>
          <a:p>
            <a:pPr marL="1165225" lvl="1" indent="-440055">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endParaRPr lang="en-US" dirty="0">
              <a:latin typeface="Times New Roman" panose="02020603050405020304" pitchFamily="18" charset="0"/>
              <a:cs typeface="Times New Roman" panose="02020603050405020304" pitchFamily="18" charset="0"/>
            </a:endParaRPr>
          </a:p>
          <a:p>
            <a:pPr marL="1165225" lvl="1" indent="-440055">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DTM</a:t>
            </a:r>
            <a:endParaRPr lang="en-US" dirty="0">
              <a:latin typeface="Times New Roman" panose="02020603050405020304" pitchFamily="18" charset="0"/>
              <a:cs typeface="Times New Roman" panose="02020603050405020304" pitchFamily="18" charset="0"/>
            </a:endParaRPr>
          </a:p>
          <a:p>
            <a:pPr marL="1165225" lvl="1" indent="-440055">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Quyết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duyệt</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895350" indent="-440055">
              <a:buFont typeface="+mj-lt"/>
              <a:buAutoNum type="romanUcPeriod"/>
            </a:pPr>
            <a:r>
              <a:rPr lang="en-US" b="1" dirty="0" err="1">
                <a:latin typeface="Times New Roman" panose="02020603050405020304" pitchFamily="18" charset="0"/>
                <a:cs typeface="Times New Roman" panose="02020603050405020304" pitchFamily="18" charset="0"/>
              </a:rPr>
              <a:t>Tài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mại</a:t>
            </a:r>
            <a:endParaRPr lang="en-US" b="1" dirty="0">
              <a:latin typeface="Times New Roman" panose="02020603050405020304" pitchFamily="18" charset="0"/>
              <a:cs typeface="Times New Roman" panose="02020603050405020304" pitchFamily="18" charset="0"/>
            </a:endParaRPr>
          </a:p>
          <a:p>
            <a:pPr marL="1165225" lvl="2" indent="-44323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Bảng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a:t>
            </a:r>
            <a:endParaRPr lang="en-US" dirty="0">
              <a:latin typeface="Times New Roman" panose="02020603050405020304" pitchFamily="18" charset="0"/>
              <a:cs typeface="Times New Roman" panose="02020603050405020304" pitchFamily="18" charset="0"/>
            </a:endParaRPr>
          </a:p>
          <a:p>
            <a:pPr marL="1165225" lvl="2" indent="-44323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Tiến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toán</a:t>
            </a:r>
            <a:endParaRPr lang="en-US" dirty="0">
              <a:latin typeface="Times New Roman" panose="02020603050405020304" pitchFamily="18" charset="0"/>
              <a:cs typeface="Times New Roman" panose="02020603050405020304" pitchFamily="18" charset="0"/>
            </a:endParaRPr>
          </a:p>
          <a:p>
            <a:pPr marL="895350" indent="-440055">
              <a:buFont typeface="+mj-lt"/>
              <a:buAutoNum type="romanUcPeriod"/>
            </a:pPr>
            <a:r>
              <a:rPr lang="en-US" b="1" dirty="0" err="1">
                <a:latin typeface="Times New Roman" panose="02020603050405020304" pitchFamily="18" charset="0"/>
                <a:cs typeface="Times New Roman" panose="02020603050405020304" pitchFamily="18" charset="0"/>
              </a:rPr>
              <a:t>Bản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kèm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theo</a:t>
            </a:r>
            <a:endParaRPr lang="en-US" b="1" dirty="0">
              <a:latin typeface="Times New Roman" panose="02020603050405020304" pitchFamily="18" charset="0"/>
              <a:cs typeface="Times New Roman" panose="02020603050405020304" pitchFamily="18" charset="0"/>
            </a:endParaRPr>
          </a:p>
          <a:p>
            <a:pPr marL="1165225" lvl="2" indent="-44323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1/2000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endParaRPr lang="en-US" dirty="0">
              <a:latin typeface="Times New Roman" panose="02020603050405020304" pitchFamily="18" charset="0"/>
              <a:cs typeface="Times New Roman" panose="02020603050405020304" pitchFamily="18" charset="0"/>
            </a:endParaRPr>
          </a:p>
          <a:p>
            <a:pPr marL="1165225" lvl="2" indent="-44323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hoạch</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1/500 </a:t>
            </a:r>
            <a:r>
              <a:rPr lang="en-US" dirty="0" err="1">
                <a:latin typeface="Times New Roman" panose="02020603050405020304" pitchFamily="18" charset="0"/>
                <a:cs typeface="Times New Roman" panose="02020603050405020304" pitchFamily="18" charset="0"/>
              </a:rPr>
              <a:t>Cụm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endParaRPr lang="en-US" dirty="0">
              <a:latin typeface="Times New Roman" panose="02020603050405020304" pitchFamily="18" charset="0"/>
              <a:cs typeface="Times New Roman" panose="02020603050405020304" pitchFamily="18" charset="0"/>
            </a:endParaRPr>
          </a:p>
          <a:p>
            <a:pPr marL="457200"/>
            <a:endParaRPr lang="en-US" dirty="0">
              <a:latin typeface="Times New Roman" panose="02020603050405020304" pitchFamily="18" charset="0"/>
              <a:cs typeface="Times New Roman" panose="02020603050405020304" pitchFamily="18" charset="0"/>
            </a:endParaRPr>
          </a:p>
          <a:p>
            <a:pPr marL="857250" lvl="1" indent="-4000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857250" indent="-400050">
              <a:buFont typeface="+mj-lt"/>
              <a:buAutoNum type="romanUcPeriod"/>
            </a:pPr>
            <a:endParaRPr lang="en-US" dirty="0">
              <a:latin typeface="Times New Roman" panose="02020603050405020304" pitchFamily="18" charset="0"/>
              <a:cs typeface="Times New Roman" panose="02020603050405020304" pitchFamily="18" charset="0"/>
            </a:endParaRPr>
          </a:p>
          <a:p>
            <a:pPr marL="690245" indent="-233045">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690245" indent="-233045">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690245" indent="-233045">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idx="12"/>
          </p:nvPr>
        </p:nvSpPr>
        <p:spPr/>
        <p:txBody>
          <a:bodyPr/>
          <a:lstStyle/>
          <a:p>
            <a:fld id="{00000000-1234-1234-1234-123412341234}" type="slidenum">
              <a:rPr lang="en-GB" smtClean="0"/>
            </a:fld>
            <a:endParaRPr lang="en-GB"/>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6"/>
          <p:cNvSpPr txBox="1">
            <a:spLocks noGrp="1"/>
          </p:cNvSpPr>
          <p:nvPr>
            <p:ph type="title"/>
          </p:nvPr>
        </p:nvSpPr>
        <p:spPr>
          <a:prstGeom prst="rect">
            <a:avLst/>
          </a:prstGeom>
        </p:spPr>
        <p:txBody>
          <a:bodyPr spcFirstLastPara="1" wrap="square" lIns="0" tIns="0" rIns="0" bIns="0" anchor="ctr" anchorCtr="0">
            <a:noAutofit/>
          </a:bodyPr>
          <a:lstStyle/>
          <a:p>
            <a:r>
              <a:rPr lang="en-GB" dirty="0">
                <a:latin typeface="Times New Roman" panose="02020603050405020304" pitchFamily="18" charset="0"/>
                <a:cs typeface="Times New Roman" panose="02020603050405020304" pitchFamily="18" charset="0"/>
              </a:rPr>
              <a:t>Giới thiệu chung Cụm công nghiệp Lê Hồ</a:t>
            </a:r>
            <a:endParaRPr dirty="0">
              <a:latin typeface="Times New Roman" panose="02020603050405020304" pitchFamily="18" charset="0"/>
              <a:cs typeface="Times New Roman" panose="02020603050405020304" pitchFamily="18" charset="0"/>
            </a:endParaRPr>
          </a:p>
        </p:txBody>
      </p:sp>
      <p:sp>
        <p:nvSpPr>
          <p:cNvPr id="164" name="Google Shape;164;p16"/>
          <p:cNvSpPr txBox="1">
            <a:spLocks noGrp="1"/>
          </p:cNvSpPr>
          <p:nvPr>
            <p:ph type="body" idx="1"/>
          </p:nvPr>
        </p:nvSpPr>
        <p:spPr>
          <a:xfrm>
            <a:off x="914575" y="1584425"/>
            <a:ext cx="3420358" cy="2957100"/>
          </a:xfrm>
          <a:prstGeom prst="rect">
            <a:avLst/>
          </a:prstGeom>
        </p:spPr>
        <p:txBody>
          <a:bodyPr spcFirstLastPara="1" wrap="square" lIns="0" tIns="0" rIns="0" bIns="0" anchor="t" anchorCtr="0">
            <a:noAutofit/>
          </a:bodyPr>
          <a:lstStyle/>
          <a:p>
            <a:pPr marL="0" indent="0">
              <a:buClr>
                <a:schemeClr val="dk1"/>
              </a:buClr>
              <a:buSzPts val="1100"/>
              <a:buNone/>
            </a:pPr>
            <a:r>
              <a:rPr lang="en-US" sz="1400" b="1" dirty="0">
                <a:latin typeface="Times New Roman" panose="02020603050405020304" pitchFamily="18" charset="0"/>
                <a:cs typeface="Times New Roman" panose="02020603050405020304" pitchFamily="18" charset="0"/>
              </a:rPr>
              <a:t>VỊ TRÍ CHIẾN LƯỢC</a:t>
            </a:r>
            <a:endParaRPr sz="1400" dirty="0">
              <a:latin typeface="Times New Roman" panose="02020603050405020304" pitchFamily="18" charset="0"/>
              <a:cs typeface="Times New Roman" panose="02020603050405020304" pitchFamily="18" charset="0"/>
            </a:endParaRPr>
          </a:p>
          <a:p>
            <a:pPr marL="0" indent="0">
              <a:buClr>
                <a:schemeClr val="dk1"/>
              </a:buClr>
              <a:buSzPts val="1100"/>
              <a:buNone/>
            </a:pPr>
            <a:r>
              <a:rPr lang="en-GB" sz="1400" dirty="0">
                <a:latin typeface="Times New Roman" panose="02020603050405020304" pitchFamily="18" charset="0"/>
                <a:cs typeface="Times New Roman" panose="02020603050405020304" pitchFamily="18" charset="0"/>
              </a:rPr>
              <a:t>- CCN Lê Hồ nằm ở vị trí giao thoa của các tuyến giao thông chiến lược của tỉnh Hà Nam, là cửa ngõ phía Nam thủ đô Hà Nội.</a:t>
            </a:r>
            <a:endParaRPr sz="1400" dirty="0">
              <a:latin typeface="Times New Roman" panose="02020603050405020304" pitchFamily="18" charset="0"/>
              <a:cs typeface="Times New Roman" panose="02020603050405020304" pitchFamily="18" charset="0"/>
            </a:endParaRPr>
          </a:p>
          <a:p>
            <a:pPr marL="0" indent="0">
              <a:buClr>
                <a:schemeClr val="dk1"/>
              </a:buClr>
              <a:buSzPts val="1100"/>
              <a:buNone/>
            </a:pPr>
            <a:r>
              <a:rPr lang="en-GB" sz="1400" dirty="0">
                <a:latin typeface="Times New Roman" panose="02020603050405020304" pitchFamily="18" charset="0"/>
                <a:cs typeface="Times New Roman" panose="02020603050405020304" pitchFamily="18" charset="0"/>
              </a:rPr>
              <a:t>- Đây là công trình trọng điểm của huyện Kim Bảng để nâng cấp lên Thị xã Kim Bảng. Nhận được nhiều ưu đãi chính sách từ tỉnh Hà Nam</a:t>
            </a:r>
            <a:endParaRPr sz="1400" dirty="0">
              <a:latin typeface="Times New Roman" panose="02020603050405020304" pitchFamily="18" charset="0"/>
              <a:cs typeface="Times New Roman" panose="02020603050405020304" pitchFamily="18" charset="0"/>
            </a:endParaRPr>
          </a:p>
          <a:p>
            <a:pPr marL="0" indent="0">
              <a:buClr>
                <a:schemeClr val="dk1"/>
              </a:buClr>
              <a:buSzPts val="1100"/>
              <a:buNone/>
            </a:pPr>
            <a:r>
              <a:rPr lang="en-GB" sz="1400" dirty="0">
                <a:latin typeface="Times New Roman" panose="02020603050405020304" pitchFamily="18" charset="0"/>
                <a:cs typeface="Times New Roman" panose="02020603050405020304" pitchFamily="18" charset="0"/>
              </a:rPr>
              <a:t>- Giáp ranh với KCN Đồng Văn 4 (hiện hữu) và KCN Kim Bảng 1 (quy hoạch).</a:t>
            </a:r>
            <a:endParaRPr sz="1400" dirty="0">
              <a:latin typeface="Times New Roman" panose="02020603050405020304" pitchFamily="18" charset="0"/>
              <a:cs typeface="Times New Roman" panose="02020603050405020304" pitchFamily="18" charset="0"/>
            </a:endParaRPr>
          </a:p>
        </p:txBody>
      </p:sp>
      <p:sp>
        <p:nvSpPr>
          <p:cNvPr id="163" name="Google Shape;163;p16"/>
          <p:cNvSpPr txBox="1">
            <a:spLocks noGrp="1"/>
          </p:cNvSpPr>
          <p:nvPr>
            <p:ph type="body" idx="2"/>
          </p:nvPr>
        </p:nvSpPr>
        <p:spPr>
          <a:xfrm>
            <a:off x="4650179" y="1584425"/>
            <a:ext cx="3918088" cy="2957100"/>
          </a:xfrm>
          <a:prstGeom prst="rect">
            <a:avLst/>
          </a:prstGeom>
        </p:spPr>
        <p:txBody>
          <a:bodyPr spcFirstLastPara="1" wrap="square" lIns="0" tIns="0" rIns="0" bIns="0" anchor="t" anchorCtr="0">
            <a:noAutofit/>
          </a:bodyPr>
          <a:lstStyle/>
          <a:p>
            <a:pPr marL="0" indent="0">
              <a:buNone/>
            </a:pPr>
            <a:r>
              <a:rPr lang="en-US" sz="1400" b="1" dirty="0">
                <a:latin typeface="Times New Roman" panose="02020603050405020304" pitchFamily="18" charset="0"/>
                <a:cs typeface="Times New Roman" panose="02020603050405020304" pitchFamily="18" charset="0"/>
              </a:rPr>
              <a:t>BÀN GIAO NGAY TRONG NĂM 2023</a:t>
            </a:r>
            <a:endParaRPr sz="1400" dirty="0">
              <a:latin typeface="Times New Roman" panose="02020603050405020304" pitchFamily="18" charset="0"/>
              <a:cs typeface="Times New Roman" panose="02020603050405020304" pitchFamily="18" charset="0"/>
            </a:endParaRPr>
          </a:p>
          <a:p>
            <a:pPr marL="0" indent="0">
              <a:buNone/>
            </a:pPr>
            <a:r>
              <a:rPr lang="en-GB" sz="1400" dirty="0">
                <a:latin typeface="Times New Roman" panose="02020603050405020304" pitchFamily="18" charset="0"/>
                <a:cs typeface="Times New Roman" panose="02020603050405020304" pitchFamily="18" charset="0"/>
              </a:rPr>
              <a:t>- Pháp lý dự án hoàn thiện: Quyết định thành lập Cụm, Quyết định phê duyệt chủ trương đầu tư, Quyết định phê duyệt QHCT 1/500, </a:t>
            </a:r>
            <a:r>
              <a:rPr lang="vi-VN" sz="1400" dirty="0">
                <a:latin typeface="Times New Roman" panose="02020603050405020304" pitchFamily="18" charset="0"/>
                <a:cs typeface="Times New Roman" panose="02020603050405020304" pitchFamily="18" charset="0"/>
              </a:rPr>
              <a:t>Quyết định chuyển mục đích sử dụng đất trồng lúa (Thủ tướng)</a:t>
            </a:r>
            <a:r>
              <a:rPr lang="en-US" sz="1400" dirty="0">
                <a:latin typeface="Times New Roman" panose="02020603050405020304" pitchFamily="18" charset="0"/>
                <a:cs typeface="Times New Roman" panose="02020603050405020304" pitchFamily="18" charset="0"/>
              </a:rPr>
              <a:t>, </a:t>
            </a:r>
            <a:r>
              <a:rPr lang="vi-VN" sz="1400" dirty="0">
                <a:solidFill>
                  <a:schemeClr val="tx1"/>
                </a:solidFill>
                <a:latin typeface="Times New Roman" panose="02020603050405020304" pitchFamily="18" charset="0"/>
                <a:ea typeface="IBM Plex Sans" panose="020B0503050203000203"/>
                <a:cs typeface="Times New Roman" panose="02020603050405020304" pitchFamily="18" charset="0"/>
                <a:sym typeface="IBM Plex Sans" panose="020B0503050203000203"/>
              </a:rPr>
              <a:t>Quyết định phê duyệt báo cáo DTM</a:t>
            </a:r>
            <a:r>
              <a:rPr lang="en-GB" sz="1400" dirty="0">
                <a:latin typeface="Times New Roman" panose="02020603050405020304" pitchFamily="18" charset="0"/>
                <a:cs typeface="Times New Roman" panose="02020603050405020304" pitchFamily="18" charset="0"/>
              </a:rPr>
              <a:t>.</a:t>
            </a:r>
            <a:endParaRPr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thực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hiện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tác</a:t>
            </a:r>
            <a:r>
              <a:rPr lang="en-US" sz="1400" dirty="0">
                <a:latin typeface="Times New Roman" panose="02020603050405020304" pitchFamily="18" charset="0"/>
                <a:cs typeface="Times New Roman" panose="02020603050405020304" pitchFamily="18" charset="0"/>
              </a:rPr>
              <a:t> GPMB, </a:t>
            </a:r>
            <a:r>
              <a:rPr lang="en-US" sz="1400" dirty="0" err="1">
                <a:latin typeface="Times New Roman" panose="02020603050405020304" pitchFamily="18" charset="0"/>
                <a:cs typeface="Times New Roman" panose="02020603050405020304" pitchFamily="18" charset="0"/>
              </a:rPr>
              <a:t>tiến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độ</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thuận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lợi</a:t>
            </a:r>
            <a:r>
              <a:rPr lang="en-US"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Bàn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giao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từ</a:t>
            </a:r>
            <a:r>
              <a:rPr lang="en-US" sz="1400" dirty="0">
                <a:latin typeface="Times New Roman" panose="02020603050405020304" pitchFamily="18" charset="0"/>
                <a:cs typeface="Times New Roman" panose="02020603050405020304" pitchFamily="18" charset="0"/>
              </a:rPr>
              <a:t> Q4.2023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sẵn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sàng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xây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dựng</a:t>
            </a:r>
            <a:r>
              <a:rPr lang="en-US" sz="1400" dirty="0">
                <a:latin typeface="Times New Roman" panose="02020603050405020304" pitchFamily="18" charset="0"/>
                <a:cs typeface="Times New Roman" panose="02020603050405020304" pitchFamily="18" charset="0"/>
              </a:rPr>
              <a:t>.</a:t>
            </a:r>
            <a:endParaRPr sz="1400" dirty="0">
              <a:latin typeface="Times New Roman" panose="02020603050405020304" pitchFamily="18" charset="0"/>
              <a:cs typeface="Times New Roman" panose="02020603050405020304" pitchFamily="18" charset="0"/>
            </a:endParaRPr>
          </a:p>
          <a:p>
            <a:pPr marL="0" indent="0">
              <a:buClr>
                <a:schemeClr val="dk1"/>
              </a:buClr>
              <a:buSzPts val="1100"/>
              <a:buNone/>
            </a:pPr>
            <a:endParaRPr sz="1200" b="1" dirty="0">
              <a:latin typeface="Times New Roman" panose="02020603050405020304" pitchFamily="18" charset="0"/>
              <a:cs typeface="Times New Roman" panose="02020603050405020304" pitchFamily="18" charset="0"/>
            </a:endParaRPr>
          </a:p>
        </p:txBody>
      </p:sp>
      <p:sp>
        <p:nvSpPr>
          <p:cNvPr id="166" name="Google Shape;166;p16"/>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GB"/>
            </a:fld>
            <a:endParaRPr lang="en-GB"/>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Shape 241"/>
        <p:cNvGrpSpPr/>
        <p:nvPr/>
      </p:nvGrpSpPr>
      <p:grpSpPr>
        <a:xfrm>
          <a:off x="0" y="0"/>
          <a:ext cx="0" cy="0"/>
          <a:chOff x="0" y="0"/>
          <a:chExt cx="0" cy="0"/>
        </a:xfrm>
      </p:grpSpPr>
      <p:sp>
        <p:nvSpPr>
          <p:cNvPr id="243" name="Google Shape;243;p25"/>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GB">
                <a:solidFill>
                  <a:schemeClr val="lt1"/>
                </a:solidFill>
              </a:rPr>
            </a:fld>
            <a:endParaRPr>
              <a:solidFill>
                <a:schemeClr val="lt1"/>
              </a:solidFill>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8"/>
          <p:cNvSpPr txBox="1">
            <a:spLocks noGrp="1"/>
          </p:cNvSpPr>
          <p:nvPr>
            <p:ph type="ctrTitle"/>
          </p:nvPr>
        </p:nvSpPr>
        <p:spPr bwMode="white">
          <a:xfrm>
            <a:off x="1790700" y="1970223"/>
            <a:ext cx="5562600" cy="582300"/>
          </a:xfrm>
          <a:prstGeom prst="rect">
            <a:avLst/>
          </a:prstGeom>
        </p:spPr>
        <p:txBody>
          <a:bodyPr spcFirstLastPara="1" wrap="square" lIns="0" tIns="0" rIns="0" bIns="0" anchor="b" anchorCtr="0">
            <a:noAutofit/>
          </a:bodyPr>
          <a:lstStyle/>
          <a:p>
            <a:r>
              <a:rPr lang="en-GB" dirty="0">
                <a:solidFill>
                  <a:schemeClr val="bg1"/>
                </a:solidFill>
                <a:latin typeface="Times New Roman" panose="02020603050405020304" pitchFamily="18" charset="0"/>
                <a:cs typeface="Times New Roman" panose="02020603050405020304" pitchFamily="18" charset="0"/>
              </a:rPr>
              <a:t>1. Vị trí chiến lược</a:t>
            </a:r>
            <a:endParaRPr dirty="0">
              <a:solidFill>
                <a:schemeClr val="bg1"/>
              </a:solidFill>
              <a:latin typeface="Times New Roman" panose="02020603050405020304" pitchFamily="18" charset="0"/>
              <a:cs typeface="Times New Roman" panose="02020603050405020304" pitchFamily="18" charset="0"/>
            </a:endParaRPr>
          </a:p>
        </p:txBody>
      </p:sp>
      <p:sp>
        <p:nvSpPr>
          <p:cNvPr id="180" name="Google Shape;180;p18"/>
          <p:cNvSpPr txBox="1">
            <a:spLocks noGrp="1"/>
          </p:cNvSpPr>
          <p:nvPr>
            <p:ph type="subTitle" idx="1"/>
          </p:nvPr>
        </p:nvSpPr>
        <p:spPr bwMode="white">
          <a:xfrm>
            <a:off x="1790700" y="2649297"/>
            <a:ext cx="5562600" cy="265200"/>
          </a:xfrm>
          <a:prstGeom prst="rect">
            <a:avLst/>
          </a:prstGeom>
        </p:spPr>
        <p:txBody>
          <a:bodyPr spcFirstLastPara="1" wrap="square" lIns="0" tIns="0" rIns="0" bIns="0" anchor="t" anchorCtr="0">
            <a:noAutofit/>
          </a:bodyPr>
          <a:lstStyle/>
          <a:p>
            <a:pPr marL="0" indent="0"/>
            <a:r>
              <a:rPr lang="en-GB" sz="1600" dirty="0">
                <a:latin typeface="Times New Roman" panose="02020603050405020304" pitchFamily="18" charset="0"/>
                <a:cs typeface="Times New Roman" panose="02020603050405020304" pitchFamily="18" charset="0"/>
              </a:rPr>
              <a:t>CCN Lê Hồ nằm ở vị trí đặc biệt quan trọng của kết nối vùng , đồng thời được hưởng các ưu đãi hạ tầng trọng điểm phục vụ chiến lược nâng cấp đô thị của địa phương</a:t>
            </a:r>
            <a:endParaRPr sz="1600"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1"/>
          <p:cNvSpPr txBox="1">
            <a:spLocks noGrp="1"/>
          </p:cNvSpPr>
          <p:nvPr>
            <p:ph type="title"/>
          </p:nvPr>
        </p:nvSpPr>
        <p:spPr>
          <a:prstGeom prst="rect">
            <a:avLst/>
          </a:prstGeom>
        </p:spPr>
        <p:txBody>
          <a:bodyPr spcFirstLastPara="1" wrap="square" lIns="0" tIns="0" rIns="0" bIns="0" anchor="ctr" anchorCtr="0">
            <a:noAutofit/>
          </a:bodyPr>
          <a:lstStyle/>
          <a:p>
            <a:r>
              <a:rPr lang="en-GB" dirty="0">
                <a:latin typeface="Times New Roman" panose="02020603050405020304" pitchFamily="18" charset="0"/>
                <a:cs typeface="Times New Roman" panose="02020603050405020304" pitchFamily="18" charset="0"/>
              </a:rPr>
              <a:t>Kết nối giao thông thuận lợi</a:t>
            </a:r>
            <a:endParaRPr dirty="0">
              <a:latin typeface="Times New Roman" panose="02020603050405020304" pitchFamily="18" charset="0"/>
              <a:cs typeface="Times New Roman" panose="02020603050405020304" pitchFamily="18" charset="0"/>
            </a:endParaRPr>
          </a:p>
        </p:txBody>
      </p:sp>
      <p:sp>
        <p:nvSpPr>
          <p:cNvPr id="312" name="Google Shape;312;p31"/>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GB"/>
            </a:fld>
            <a:endParaRPr lang="en-GB"/>
          </a:p>
        </p:txBody>
      </p:sp>
      <p:sp>
        <p:nvSpPr>
          <p:cNvPr id="3" name="Rectangle: Rounded Corners 2"/>
          <p:cNvSpPr/>
          <p:nvPr/>
        </p:nvSpPr>
        <p:spPr>
          <a:xfrm>
            <a:off x="457200" y="1595887"/>
            <a:ext cx="2846717" cy="3286664"/>
          </a:xfrm>
          <a:prstGeom prst="roundRect">
            <a:avLst>
              <a:gd name="adj" fmla="val 394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1673524"/>
            <a:ext cx="2846717" cy="29621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CCN </a:t>
            </a:r>
            <a:r>
              <a:rPr lang="en-US" dirty="0" err="1">
                <a:latin typeface="Times New Roman" panose="02020603050405020304" pitchFamily="18" charset="0"/>
                <a:cs typeface="Times New Roman" panose="02020603050405020304" pitchFamily="18" charset="0"/>
              </a:rPr>
              <a:t>Lê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lộ</a:t>
            </a:r>
            <a:r>
              <a:rPr lang="en-US" dirty="0">
                <a:latin typeface="Times New Roman" panose="02020603050405020304" pitchFamily="18" charset="0"/>
                <a:cs typeface="Times New Roman" panose="02020603050405020304" pitchFamily="18" charset="0"/>
              </a:rPr>
              <a:t> 38,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tốc</a:t>
            </a:r>
            <a:r>
              <a:rPr lang="en-US" dirty="0">
                <a:latin typeface="Times New Roman" panose="02020603050405020304" pitchFamily="18" charset="0"/>
                <a:cs typeface="Times New Roman" panose="02020603050405020304" pitchFamily="18" charset="0"/>
              </a:rPr>
              <a:t> Pháp Vân –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Giẽ</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3km</a:t>
            </a:r>
            <a:endParaRPr lang="en-US" b="1"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Giao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lược</a:t>
            </a:r>
            <a:r>
              <a:rPr lang="en-US" dirty="0">
                <a:latin typeface="Times New Roman" panose="02020603050405020304" pitchFamily="18" charset="0"/>
                <a:cs typeface="Times New Roman" panose="02020603050405020304" pitchFamily="18" charset="0"/>
              </a:rPr>
              <a:t>: Hà Nội : 50km – 40ph/ Nội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80km – 1h20ph/ </a:t>
            </a:r>
            <a:r>
              <a:rPr lang="en-US" dirty="0" err="1">
                <a:latin typeface="Times New Roman" panose="02020603050405020304" pitchFamily="18" charset="0"/>
                <a:cs typeface="Times New Roman" panose="02020603050405020304" pitchFamily="18" charset="0"/>
              </a:rPr>
              <a:t>Cảng</a:t>
            </a:r>
            <a:r>
              <a:rPr lang="en-US" dirty="0">
                <a:latin typeface="Times New Roman" panose="02020603050405020304" pitchFamily="18" charset="0"/>
                <a:cs typeface="Times New Roman" panose="02020603050405020304" pitchFamily="18" charset="0"/>
              </a:rPr>
              <a:t> Hải Phòng: 114km – 2h/ TP </a:t>
            </a:r>
            <a:r>
              <a:rPr lang="en-US" dirty="0" err="1">
                <a:latin typeface="Times New Roman" panose="02020603050405020304" pitchFamily="18" charset="0"/>
                <a:cs typeface="Times New Roman" panose="02020603050405020304" pitchFamily="18" charset="0"/>
              </a:rPr>
              <a:t>Phủ</a:t>
            </a:r>
            <a:r>
              <a:rPr lang="en-US" dirty="0">
                <a:latin typeface="Times New Roman" panose="02020603050405020304" pitchFamily="18" charset="0"/>
                <a:cs typeface="Times New Roman" panose="02020603050405020304" pitchFamily="18" charset="0"/>
              </a:rPr>
              <a:t> Lý: 14km – 15ph</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3527267" y="1595887"/>
            <a:ext cx="5247308" cy="2922052"/>
          </a:xfrm>
          <a:prstGeom prst="rect">
            <a:avLst/>
          </a:prstGeom>
          <a:ln>
            <a:noFill/>
          </a:ln>
          <a:effectLst>
            <a:softEdge rad="112500"/>
          </a:effectLst>
        </p:spPr>
      </p:pic>
      <p:sp>
        <p:nvSpPr>
          <p:cNvPr id="9" name="TextBox 8"/>
          <p:cNvSpPr txBox="1"/>
          <p:nvPr/>
        </p:nvSpPr>
        <p:spPr>
          <a:xfrm>
            <a:off x="4865299" y="3433313"/>
            <a:ext cx="1130061" cy="307777"/>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Vị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endParaRPr lang="en-US" b="1"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1"/>
          <p:cNvSpPr txBox="1">
            <a:spLocks noGrp="1"/>
          </p:cNvSpPr>
          <p:nvPr>
            <p:ph type="title"/>
          </p:nvPr>
        </p:nvSpPr>
        <p:spPr>
          <a:prstGeom prst="rect">
            <a:avLst/>
          </a:prstGeom>
        </p:spPr>
        <p:txBody>
          <a:bodyPr spcFirstLastPara="1" wrap="square" lIns="0" tIns="0" rIns="0" bIns="0" anchor="ctr" anchorCtr="0">
            <a:noAutofit/>
          </a:bodyPr>
          <a:lstStyle/>
          <a:p>
            <a:r>
              <a:rPr lang="en-GB" dirty="0">
                <a:latin typeface="Times New Roman" panose="02020603050405020304" pitchFamily="18" charset="0"/>
                <a:cs typeface="Times New Roman" panose="02020603050405020304" pitchFamily="18" charset="0"/>
              </a:rPr>
              <a:t>Kết nối giao thông thuận lợi</a:t>
            </a:r>
            <a:endParaRPr dirty="0">
              <a:latin typeface="Times New Roman" panose="02020603050405020304" pitchFamily="18" charset="0"/>
              <a:cs typeface="Times New Roman" panose="02020603050405020304" pitchFamily="18" charset="0"/>
            </a:endParaRPr>
          </a:p>
        </p:txBody>
      </p:sp>
      <p:sp>
        <p:nvSpPr>
          <p:cNvPr id="312" name="Google Shape;312;p31"/>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GB"/>
            </a:fld>
            <a:endParaRPr lang="en-GB"/>
          </a:p>
        </p:txBody>
      </p:sp>
      <p:pic>
        <p:nvPicPr>
          <p:cNvPr id="5" name="Picture 4"/>
          <p:cNvPicPr>
            <a:picLocks noChangeAspect="1"/>
          </p:cNvPicPr>
          <p:nvPr/>
        </p:nvPicPr>
        <p:blipFill rotWithShape="1">
          <a:blip r:embed="rId1"/>
          <a:srcRect t="19287" b="16143"/>
          <a:stretch>
            <a:fillRect/>
          </a:stretch>
        </p:blipFill>
        <p:spPr>
          <a:xfrm>
            <a:off x="569342" y="1690777"/>
            <a:ext cx="7813965" cy="2838091"/>
          </a:xfrm>
          <a:prstGeom prst="rect">
            <a:avLst/>
          </a:prstGeom>
        </p:spPr>
      </p:pic>
      <p:sp>
        <p:nvSpPr>
          <p:cNvPr id="8" name="TextBox 7"/>
          <p:cNvSpPr txBox="1"/>
          <p:nvPr/>
        </p:nvSpPr>
        <p:spPr>
          <a:xfrm>
            <a:off x="2139349" y="3329796"/>
            <a:ext cx="1000665" cy="246221"/>
          </a:xfrm>
          <a:prstGeom prst="rect">
            <a:avLst/>
          </a:prstGeom>
          <a:noFill/>
        </p:spPr>
        <p:txBody>
          <a:bodyPr wrap="square" rtlCol="0">
            <a:spAutoFit/>
          </a:bodyPr>
          <a:lstStyle/>
          <a:p>
            <a:r>
              <a:rPr lang="en-US" sz="1000" b="1" dirty="0">
                <a:solidFill>
                  <a:srgbClr val="FF0000"/>
                </a:solidFill>
                <a:latin typeface="Calibri" panose="020F0502020204030204" pitchFamily="34" charset="0"/>
                <a:cs typeface="Calibri" panose="020F0502020204030204" pitchFamily="34" charset="0"/>
              </a:rPr>
              <a:t>VỊ TRÍ DỰ ÁN</a:t>
            </a:r>
            <a:endParaRPr lang="en-US" sz="1000" b="1" dirty="0">
              <a:solidFill>
                <a:srgbClr val="FF0000"/>
              </a:solidFill>
              <a:latin typeface="Calibri" panose="020F0502020204030204" pitchFamily="34" charset="0"/>
              <a:cs typeface="Calibri" panose="020F0502020204030204" pitchFamily="34" charset="0"/>
            </a:endParaRPr>
          </a:p>
        </p:txBody>
      </p:sp>
      <p:sp>
        <p:nvSpPr>
          <p:cNvPr id="10" name="Teardrop 9"/>
          <p:cNvSpPr/>
          <p:nvPr/>
        </p:nvSpPr>
        <p:spPr>
          <a:xfrm rot="8100000">
            <a:off x="2485517" y="3113805"/>
            <a:ext cx="178934" cy="178934"/>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p:cNvSpPr/>
          <p:nvPr/>
        </p:nvSpPr>
        <p:spPr>
          <a:xfrm>
            <a:off x="5830017" y="2957054"/>
            <a:ext cx="612475" cy="11969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606967" y="3204077"/>
            <a:ext cx="1093531" cy="400110"/>
          </a:xfrm>
          <a:prstGeom prst="rect">
            <a:avLst/>
          </a:prstGeom>
          <a:solidFill>
            <a:schemeClr val="bg1"/>
          </a:solidFill>
        </p:spPr>
        <p:txBody>
          <a:bodyPr wrap="square" rtlCol="0">
            <a:spAutoFit/>
          </a:bodyPr>
          <a:lstStyle/>
          <a:p>
            <a:pPr algn="ctr"/>
            <a:r>
              <a:rPr lang="en-US" sz="1000" b="1" dirty="0">
                <a:solidFill>
                  <a:schemeClr val="tx1"/>
                </a:solidFill>
                <a:latin typeface="Times New Roman" panose="02020603050405020304" pitchFamily="18" charset="0"/>
                <a:cs typeface="Times New Roman" panose="02020603050405020304" pitchFamily="18" charset="0"/>
              </a:rPr>
              <a:t>Hướng CT Hà Nội – Hải Phòng</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17" name="Arrow: Right 16"/>
          <p:cNvSpPr/>
          <p:nvPr/>
        </p:nvSpPr>
        <p:spPr>
          <a:xfrm rot="15713105">
            <a:off x="4368237" y="2200285"/>
            <a:ext cx="612475" cy="11969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36486" y="2053363"/>
            <a:ext cx="1155356" cy="553998"/>
          </a:xfrm>
          <a:prstGeom prst="rect">
            <a:avLst/>
          </a:prstGeom>
          <a:solidFill>
            <a:schemeClr val="bg1"/>
          </a:solidFill>
        </p:spPr>
        <p:txBody>
          <a:bodyPr wrap="square" rtlCol="0">
            <a:spAutoFit/>
          </a:bodyPr>
          <a:lstStyle/>
          <a:p>
            <a:pPr algn="ctr"/>
            <a:r>
              <a:rPr lang="en-US" sz="1000" b="1" dirty="0">
                <a:solidFill>
                  <a:schemeClr val="tx1"/>
                </a:solidFill>
                <a:latin typeface="Times New Roman" panose="02020603050405020304" pitchFamily="18" charset="0"/>
                <a:cs typeface="Times New Roman" panose="02020603050405020304" pitchFamily="18" charset="0"/>
              </a:rPr>
              <a:t>Hướng </a:t>
            </a:r>
            <a:r>
              <a:rPr lang="en-US" sz="1000" b="1" dirty="0" err="1">
                <a:solidFill>
                  <a:schemeClr val="tx1"/>
                </a:solidFill>
                <a:latin typeface="Times New Roman" panose="02020603050405020304" pitchFamily="18" charset="0"/>
                <a:cs typeface="Times New Roman" panose="02020603050405020304" pitchFamily="18" charset="0"/>
              </a:rPr>
              <a:t>đi</a:t>
            </a:r>
            <a:r>
              <a:rPr lang="en-US" sz="1000" b="1" dirty="0">
                <a:solidFill>
                  <a:schemeClr val="tx1"/>
                </a:solidFill>
                <a:latin typeface="Times New Roman" panose="02020603050405020304" pitchFamily="18" charset="0"/>
                <a:cs typeface="Times New Roman" panose="02020603050405020304" pitchFamily="18" charset="0"/>
              </a:rPr>
              <a:t> Hà Nội – </a:t>
            </a:r>
            <a:r>
              <a:rPr lang="en-US" sz="1000" b="1" dirty="0" err="1">
                <a:solidFill>
                  <a:schemeClr val="tx1"/>
                </a:solidFill>
                <a:latin typeface="Times New Roman" panose="02020603050405020304" pitchFamily="18" charset="0"/>
                <a:cs typeface="Times New Roman" panose="02020603050405020304" pitchFamily="18" charset="0"/>
              </a:rPr>
              <a:t>Sân</a:t>
            </a:r>
            <a:r>
              <a:rPr lang="en-US" sz="1000" b="1" dirty="0">
                <a:solidFill>
                  <a:schemeClr val="tx1"/>
                </a:solidFill>
                <a:latin typeface="Times New Roman" panose="02020603050405020304" pitchFamily="18" charset="0"/>
                <a:cs typeface="Times New Roman" panose="02020603050405020304" pitchFamily="18" charset="0"/>
              </a:rPr>
              <a:t> Bay Nội </a:t>
            </a:r>
            <a:r>
              <a:rPr lang="en-US" sz="1000" b="1" dirty="0" err="1">
                <a:solidFill>
                  <a:schemeClr val="tx1"/>
                </a:solidFill>
                <a:latin typeface="Times New Roman" panose="02020603050405020304" pitchFamily="18" charset="0"/>
                <a:cs typeface="Times New Roman" panose="02020603050405020304" pitchFamily="18" charset="0"/>
              </a:rPr>
              <a:t>Bài</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19" name="Teardrop 18"/>
          <p:cNvSpPr/>
          <p:nvPr/>
        </p:nvSpPr>
        <p:spPr>
          <a:xfrm rot="8100000">
            <a:off x="7459617" y="3546991"/>
            <a:ext cx="178934" cy="178934"/>
          </a:xfrm>
          <a:prstGeom prst="teardrop">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002318" y="3851058"/>
            <a:ext cx="1093531" cy="246221"/>
          </a:xfrm>
          <a:prstGeom prst="rect">
            <a:avLst/>
          </a:prstGeom>
          <a:solidFill>
            <a:schemeClr val="bg1"/>
          </a:solidFill>
        </p:spPr>
        <p:txBody>
          <a:bodyPr wrap="square" rtlCol="0">
            <a:spAutoFit/>
          </a:bodyPr>
          <a:lstStyle/>
          <a:p>
            <a:pPr algn="ctr"/>
            <a:r>
              <a:rPr lang="en-US" sz="1000" b="1" dirty="0" err="1">
                <a:solidFill>
                  <a:schemeClr val="tx1"/>
                </a:solidFill>
                <a:latin typeface="Times New Roman" panose="02020603050405020304" pitchFamily="18" charset="0"/>
                <a:cs typeface="Times New Roman" panose="02020603050405020304" pitchFamily="18" charset="0"/>
              </a:rPr>
              <a:t>Cảng</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Yên</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Lệnh</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21" name="Arrow: Right 20"/>
          <p:cNvSpPr/>
          <p:nvPr/>
        </p:nvSpPr>
        <p:spPr>
          <a:xfrm rot="10800000">
            <a:off x="1402682" y="3049848"/>
            <a:ext cx="612475" cy="11969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4273" y="2462902"/>
            <a:ext cx="1093531" cy="707886"/>
          </a:xfrm>
          <a:prstGeom prst="rect">
            <a:avLst/>
          </a:prstGeom>
          <a:solidFill>
            <a:schemeClr val="bg1"/>
          </a:solidFill>
        </p:spPr>
        <p:txBody>
          <a:bodyPr wrap="square" rtlCol="0">
            <a:spAutoFit/>
          </a:bodyPr>
          <a:lstStyle/>
          <a:p>
            <a:pPr algn="ctr"/>
            <a:r>
              <a:rPr lang="en-US" sz="1000" b="1" dirty="0">
                <a:solidFill>
                  <a:schemeClr val="tx1"/>
                </a:solidFill>
                <a:latin typeface="Times New Roman" panose="02020603050405020304" pitchFamily="18" charset="0"/>
                <a:cs typeface="Times New Roman" panose="02020603050405020304" pitchFamily="18" charset="0"/>
              </a:rPr>
              <a:t>Hướng </a:t>
            </a:r>
            <a:r>
              <a:rPr lang="en-US" sz="1000" b="1" dirty="0" err="1">
                <a:solidFill>
                  <a:schemeClr val="tx1"/>
                </a:solidFill>
                <a:latin typeface="Times New Roman" panose="02020603050405020304" pitchFamily="18" charset="0"/>
                <a:cs typeface="Times New Roman" panose="02020603050405020304" pitchFamily="18" charset="0"/>
              </a:rPr>
              <a:t>trục</a:t>
            </a:r>
            <a:r>
              <a:rPr lang="en-US" sz="1000" b="1" dirty="0">
                <a:solidFill>
                  <a:schemeClr val="tx1"/>
                </a:solidFill>
                <a:latin typeface="Times New Roman" panose="02020603050405020304" pitchFamily="18" charset="0"/>
                <a:cs typeface="Times New Roman" panose="02020603050405020304" pitchFamily="18" charset="0"/>
              </a:rPr>
              <a:t> tâm linh Hà Nội – Hà Nam – </a:t>
            </a:r>
            <a:r>
              <a:rPr lang="en-US" sz="1000" b="1" dirty="0" err="1">
                <a:solidFill>
                  <a:schemeClr val="tx1"/>
                </a:solidFill>
                <a:latin typeface="Times New Roman" panose="02020603050405020304" pitchFamily="18" charset="0"/>
                <a:cs typeface="Times New Roman" panose="02020603050405020304" pitchFamily="18" charset="0"/>
              </a:rPr>
              <a:t>Ninh</a:t>
            </a:r>
            <a:r>
              <a:rPr lang="en-US" sz="1000" b="1" dirty="0">
                <a:solidFill>
                  <a:schemeClr val="tx1"/>
                </a:solidFill>
                <a:latin typeface="Times New Roman" panose="02020603050405020304" pitchFamily="18" charset="0"/>
                <a:cs typeface="Times New Roman" panose="02020603050405020304" pitchFamily="18" charset="0"/>
              </a:rPr>
              <a:t> Bình</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23" name="Arrow: Right 22"/>
          <p:cNvSpPr/>
          <p:nvPr/>
        </p:nvSpPr>
        <p:spPr>
          <a:xfrm rot="5073666">
            <a:off x="4043030" y="4101743"/>
            <a:ext cx="612475" cy="11969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032080" y="3957919"/>
            <a:ext cx="1093531" cy="400110"/>
          </a:xfrm>
          <a:prstGeom prst="rect">
            <a:avLst/>
          </a:prstGeom>
          <a:solidFill>
            <a:schemeClr val="bg1"/>
          </a:solidFill>
        </p:spPr>
        <p:txBody>
          <a:bodyPr wrap="square" rtlCol="0">
            <a:spAutoFit/>
          </a:bodyPr>
          <a:lstStyle/>
          <a:p>
            <a:pPr algn="ctr"/>
            <a:r>
              <a:rPr lang="en-US" sz="1000" b="1" dirty="0">
                <a:solidFill>
                  <a:schemeClr val="tx1"/>
                </a:solidFill>
                <a:latin typeface="Calibri" panose="020F0502020204030204" pitchFamily="34" charset="0"/>
                <a:cs typeface="Calibri" panose="020F0502020204030204" pitchFamily="34" charset="0"/>
              </a:rPr>
              <a:t>Thành </a:t>
            </a:r>
            <a:r>
              <a:rPr lang="en-US" sz="1000" b="1" dirty="0" err="1">
                <a:solidFill>
                  <a:schemeClr val="tx1"/>
                </a:solidFill>
                <a:latin typeface="Calibri" panose="020F0502020204030204" pitchFamily="34" charset="0"/>
                <a:cs typeface="Calibri" panose="020F0502020204030204" pitchFamily="34" charset="0"/>
              </a:rPr>
              <a:t>phố</a:t>
            </a:r>
            <a:r>
              <a:rPr lang="en-US" sz="1000" b="1" dirty="0">
                <a:solidFill>
                  <a:schemeClr val="tx1"/>
                </a:solidFill>
                <a:latin typeface="Calibri" panose="020F0502020204030204" pitchFamily="34" charset="0"/>
                <a:cs typeface="Calibri" panose="020F0502020204030204" pitchFamily="34" charset="0"/>
              </a:rPr>
              <a:t> </a:t>
            </a:r>
            <a:r>
              <a:rPr lang="en-US" sz="1000" b="1" dirty="0" err="1">
                <a:solidFill>
                  <a:schemeClr val="tx1"/>
                </a:solidFill>
                <a:latin typeface="Calibri" panose="020F0502020204030204" pitchFamily="34" charset="0"/>
                <a:cs typeface="Calibri" panose="020F0502020204030204" pitchFamily="34" charset="0"/>
              </a:rPr>
              <a:t>Phủ</a:t>
            </a:r>
            <a:r>
              <a:rPr lang="en-US" sz="1000" b="1" dirty="0">
                <a:solidFill>
                  <a:schemeClr val="tx1"/>
                </a:solidFill>
                <a:latin typeface="Calibri" panose="020F0502020204030204" pitchFamily="34" charset="0"/>
                <a:cs typeface="Calibri" panose="020F0502020204030204" pitchFamily="34" charset="0"/>
              </a:rPr>
              <a:t> Lý</a:t>
            </a:r>
            <a:endParaRPr lang="en-US" sz="1000" b="1" dirty="0">
              <a:solidFill>
                <a:schemeClr val="tx1"/>
              </a:solidFill>
              <a:latin typeface="Calibri" panose="020F0502020204030204" pitchFamily="34" charset="0"/>
              <a:cs typeface="Calibri" panose="020F0502020204030204" pitchFamily="34" charset="0"/>
            </a:endParaRPr>
          </a:p>
        </p:txBody>
      </p:sp>
      <p:sp>
        <p:nvSpPr>
          <p:cNvPr id="25" name="TextBox 24"/>
          <p:cNvSpPr txBox="1"/>
          <p:nvPr/>
        </p:nvSpPr>
        <p:spPr>
          <a:xfrm>
            <a:off x="2841579" y="2905905"/>
            <a:ext cx="626306" cy="253052"/>
          </a:xfrm>
          <a:prstGeom prst="rect">
            <a:avLst/>
          </a:prstGeom>
          <a:solidFill>
            <a:schemeClr val="bg1"/>
          </a:solidFill>
        </p:spPr>
        <p:txBody>
          <a:bodyPr wrap="square" rtlCol="0">
            <a:spAutoFit/>
          </a:bodyPr>
          <a:lstStyle/>
          <a:p>
            <a:pPr algn="ctr"/>
            <a:r>
              <a:rPr lang="en-US" sz="1000" b="1" dirty="0">
                <a:solidFill>
                  <a:schemeClr val="tx1"/>
                </a:solidFill>
                <a:latin typeface="Times New Roman" panose="02020603050405020304" pitchFamily="18" charset="0"/>
                <a:cs typeface="Times New Roman" panose="02020603050405020304" pitchFamily="18" charset="0"/>
              </a:rPr>
              <a:t>QL 38</a:t>
            </a:r>
            <a:endParaRPr lang="en-US" sz="1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Google Shape;192;p20"/>
          <p:cNvSpPr txBox="1">
            <a:spLocks noGrp="1"/>
          </p:cNvSpPr>
          <p:nvPr>
            <p:ph type="body" idx="1"/>
          </p:nvPr>
        </p:nvSpPr>
        <p:spPr>
          <a:xfrm>
            <a:off x="4735613" y="1406856"/>
            <a:ext cx="3432349" cy="2999700"/>
          </a:xfrm>
          <a:prstGeom prst="rect">
            <a:avLst/>
          </a:prstGeom>
        </p:spPr>
        <p:txBody>
          <a:bodyPr spcFirstLastPara="1" wrap="square" lIns="0" tIns="0" rIns="0" bIns="0" anchor="t" anchorCtr="0">
            <a:noAutofit/>
          </a:bodyPr>
          <a:lstStyle/>
          <a:p>
            <a:pPr>
              <a:lnSpc>
                <a:spcPct val="150000"/>
              </a:lnSpc>
            </a:pPr>
            <a:r>
              <a:rPr lang="en-US" sz="1400" dirty="0">
                <a:latin typeface="Times New Roman" panose="02020603050405020304" pitchFamily="18" charset="0"/>
                <a:cs typeface="Times New Roman" panose="02020603050405020304" pitchFamily="18" charset="0"/>
              </a:rPr>
              <a:t>CCN Lê Hồ </a:t>
            </a:r>
            <a:r>
              <a:rPr lang="en-US" sz="1400" dirty="0" err="1">
                <a:latin typeface="Times New Roman" panose="02020603050405020304" pitchFamily="18" charset="0"/>
                <a:cs typeface="Times New Roman" panose="02020603050405020304" pitchFamily="18" charset="0"/>
              </a:rPr>
              <a:t>thuộc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khu</a:t>
            </a:r>
            <a:r>
              <a:rPr lang="en-US" sz="1400" dirty="0">
                <a:latin typeface="Times New Roman" panose="02020603050405020304" pitchFamily="18" charset="0"/>
                <a:cs typeface="Times New Roman" panose="02020603050405020304" pitchFamily="18" charset="0"/>
              </a:rPr>
              <a:t> vực </a:t>
            </a:r>
            <a:r>
              <a:rPr lang="en-US" sz="1400" dirty="0" err="1">
                <a:latin typeface="Times New Roman" panose="02020603050405020304" pitchFamily="18" charset="0"/>
                <a:cs typeface="Times New Roman" panose="02020603050405020304" pitchFamily="18" charset="0"/>
              </a:rPr>
              <a:t>phát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triển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kiểu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mẫu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để</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nâng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cấp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huyện</a:t>
            </a:r>
            <a:r>
              <a:rPr lang="en-US" sz="1400" dirty="0">
                <a:latin typeface="Times New Roman" panose="02020603050405020304" pitchFamily="18" charset="0"/>
                <a:cs typeface="Times New Roman" panose="02020603050405020304" pitchFamily="18" charset="0"/>
              </a:rPr>
              <a:t> Kim </a:t>
            </a:r>
            <a:r>
              <a:rPr lang="en-US" sz="1400" dirty="0" err="1">
                <a:latin typeface="Times New Roman" panose="02020603050405020304" pitchFamily="18" charset="0"/>
                <a:cs typeface="Times New Roman" panose="02020603050405020304" pitchFamily="18" charset="0"/>
              </a:rPr>
              <a:t>Bảng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thành</a:t>
            </a:r>
            <a:r>
              <a:rPr lang="en-US" sz="1400" dirty="0">
                <a:latin typeface="Times New Roman" panose="02020603050405020304" pitchFamily="18" charset="0"/>
                <a:cs typeface="Times New Roman" panose="02020603050405020304" pitchFamily="18" charset="0"/>
              </a:rPr>
              <a:t> Thị </a:t>
            </a:r>
            <a:r>
              <a:rPr lang="en-US" sz="1400" dirty="0" err="1">
                <a:latin typeface="Times New Roman" panose="02020603050405020304" pitchFamily="18" charset="0"/>
                <a:cs typeface="Times New Roman" panose="02020603050405020304" pitchFamily="18" charset="0"/>
              </a:rPr>
              <a:t>xã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năm</a:t>
            </a:r>
            <a:r>
              <a:rPr lang="en-US" sz="1400" dirty="0">
                <a:latin typeface="Times New Roman" panose="02020603050405020304" pitchFamily="18" charset="0"/>
                <a:cs typeface="Times New Roman" panose="02020603050405020304" pitchFamily="18" charset="0"/>
              </a:rPr>
              <a:t> 2025, do </a:t>
            </a:r>
            <a:r>
              <a:rPr lang="en-US" sz="1400" dirty="0" err="1">
                <a:latin typeface="Times New Roman" panose="02020603050405020304" pitchFamily="18" charset="0"/>
                <a:cs typeface="Times New Roman" panose="02020603050405020304" pitchFamily="18" charset="0"/>
              </a:rPr>
              <a:t>đó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tập</a:t>
            </a:r>
            <a:r>
              <a:rPr lang="en-US" sz="1400" dirty="0">
                <a:latin typeface="Times New Roman" panose="02020603050405020304" pitchFamily="18" charset="0"/>
                <a:cs typeface="Times New Roman" panose="02020603050405020304" pitchFamily="18" charset="0"/>
              </a:rPr>
              <a:t> trung </a:t>
            </a:r>
            <a:r>
              <a:rPr lang="en-US" sz="1400" dirty="0" err="1">
                <a:latin typeface="Times New Roman" panose="02020603050405020304" pitchFamily="18" charset="0"/>
                <a:cs typeface="Times New Roman" panose="02020603050405020304" pitchFamily="18" charset="0"/>
              </a:rPr>
              <a:t>ưu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triển</a:t>
            </a:r>
            <a:endParaRPr sz="1400" dirty="0">
              <a:latin typeface="Times New Roman" panose="02020603050405020304" pitchFamily="18" charset="0"/>
              <a:cs typeface="Times New Roman" panose="02020603050405020304" pitchFamily="18" charset="0"/>
            </a:endParaRPr>
          </a:p>
          <a:p>
            <a:pPr>
              <a:lnSpc>
                <a:spcPct val="150000"/>
              </a:lnSpc>
              <a:spcBef>
                <a:spcPts val="0"/>
              </a:spcBef>
            </a:pPr>
            <a:r>
              <a:rPr lang="en-US" sz="1400" dirty="0" err="1">
                <a:latin typeface="Times New Roman" panose="02020603050405020304" pitchFamily="18" charset="0"/>
                <a:cs typeface="Times New Roman" panose="02020603050405020304" pitchFamily="18" charset="0"/>
              </a:rPr>
              <a:t>Phía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phía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Tây</a:t>
            </a:r>
            <a:r>
              <a:rPr lang="en-US" sz="1400" dirty="0">
                <a:latin typeface="Times New Roman" panose="02020603050405020304" pitchFamily="18" charset="0"/>
                <a:cs typeface="Times New Roman" panose="02020603050405020304" pitchFamily="18" charset="0"/>
              </a:rPr>
              <a:t> CCN Lê Hồ </a:t>
            </a:r>
            <a:r>
              <a:rPr lang="en-US" sz="1400" dirty="0" err="1">
                <a:latin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hoạch</a:t>
            </a:r>
            <a:r>
              <a:rPr lang="en-US" sz="1400" dirty="0">
                <a:latin typeface="Times New Roman" panose="02020603050405020304" pitchFamily="18" charset="0"/>
                <a:cs typeface="Times New Roman" panose="02020603050405020304" pitchFamily="18" charset="0"/>
              </a:rPr>
              <a:t> hai </a:t>
            </a:r>
            <a:r>
              <a:rPr lang="en-US" sz="1400" dirty="0" err="1">
                <a:latin typeface="Times New Roman" panose="02020603050405020304" pitchFamily="18" charset="0"/>
                <a:cs typeface="Times New Roman" panose="02020603050405020304" pitchFamily="18" charset="0"/>
              </a:rPr>
              <a:t>đường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giao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ranh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giới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dự</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hai </a:t>
            </a:r>
            <a:r>
              <a:rPr lang="en-US" sz="1400" dirty="0" err="1">
                <a:latin typeface="Times New Roman" panose="02020603050405020304" pitchFamily="18" charset="0"/>
                <a:cs typeface="Times New Roman" panose="02020603050405020304" pitchFamily="18" charset="0"/>
              </a:rPr>
              <a:t>khu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đô</a:t>
            </a:r>
            <a:r>
              <a:rPr lang="en-US" sz="1400" dirty="0">
                <a:latin typeface="Times New Roman" panose="02020603050405020304" pitchFamily="18" charset="0"/>
                <a:cs typeface="Times New Roman" panose="02020603050405020304" pitchFamily="18" charset="0"/>
              </a:rPr>
              <a:t> thị </a:t>
            </a:r>
            <a:r>
              <a:rPr lang="en-US" sz="1400" dirty="0" err="1">
                <a:latin typeface="Times New Roman" panose="02020603050405020304" pitchFamily="18" charset="0"/>
                <a:cs typeface="Times New Roman" panose="02020603050405020304" pitchFamily="18" charset="0"/>
              </a:rPr>
              <a:t>lớn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hoạch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nhà</a:t>
            </a:r>
            <a:r>
              <a:rPr lang="en-US" sz="1400" dirty="0">
                <a:latin typeface="Times New Roman" panose="02020603050405020304" pitchFamily="18" charset="0"/>
                <a:cs typeface="Times New Roman" panose="02020603050405020304" pitchFamily="18" charset="0"/>
              </a:rPr>
              <a:t> ở </a:t>
            </a:r>
            <a:r>
              <a:rPr lang="en-US" sz="1400" dirty="0" err="1">
                <a:latin typeface="Times New Roman" panose="02020603050405020304" pitchFamily="18" charset="0"/>
                <a:cs typeface="Times New Roman" panose="02020603050405020304" pitchFamily="18" charset="0"/>
              </a:rPr>
              <a:t>cho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công</a:t>
            </a:r>
            <a:r>
              <a:rPr lang="en-US" sz="1400" dirty="0">
                <a:latin typeface="Times New Roman" panose="02020603050405020304" pitchFamily="18" charset="0"/>
                <a:cs typeface="Times New Roman" panose="02020603050405020304" pitchFamily="18" charset="0"/>
              </a:rPr>
              <a:t> nhân</a:t>
            </a:r>
            <a:endParaRPr lang="en-US" sz="1400" dirty="0">
              <a:latin typeface="Times New Roman" panose="02020603050405020304" pitchFamily="18" charset="0"/>
              <a:cs typeface="Times New Roman" panose="02020603050405020304" pitchFamily="18" charset="0"/>
            </a:endParaRPr>
          </a:p>
          <a:p>
            <a:pPr>
              <a:lnSpc>
                <a:spcPct val="150000"/>
              </a:lnSpc>
              <a:spcBef>
                <a:spcPts val="0"/>
              </a:spcBef>
            </a:pPr>
            <a:r>
              <a:rPr lang="en-US" sz="1400" dirty="0" err="1">
                <a:latin typeface="Times New Roman" panose="02020603050405020304" pitchFamily="18" charset="0"/>
                <a:cs typeface="Times New Roman" panose="02020603050405020304" pitchFamily="18" charset="0"/>
              </a:rPr>
              <a:t>Phía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Tây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dự</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quy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hoạch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khu</a:t>
            </a:r>
            <a:r>
              <a:rPr lang="en-US" sz="1400" dirty="0">
                <a:latin typeface="Times New Roman" panose="02020603050405020304" pitchFamily="18" charset="0"/>
                <a:cs typeface="Times New Roman" panose="02020603050405020304" pitchFamily="18" charset="0"/>
              </a:rPr>
              <a:t> vực </a:t>
            </a:r>
            <a:r>
              <a:rPr lang="en-US" sz="1400" dirty="0" err="1">
                <a:latin typeface="Times New Roman" panose="02020603050405020304" pitchFamily="18" charset="0"/>
                <a:cs typeface="Times New Roman" panose="02020603050405020304" pitchFamily="18" charset="0"/>
              </a:rPr>
              <a:t>bãi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đỗ</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xe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trạm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nhiên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liệu</a:t>
            </a:r>
            <a:r>
              <a:rPr lang="en-US" sz="1400" dirty="0">
                <a:latin typeface="Times New Roman" panose="02020603050405020304" pitchFamily="18" charset="0"/>
                <a:cs typeface="Times New Roman" panose="02020603050405020304" pitchFamily="18" charset="0"/>
              </a:rPr>
              <a:t>.</a:t>
            </a:r>
            <a:endParaRPr sz="1400" dirty="0">
              <a:latin typeface="Times New Roman" panose="02020603050405020304" pitchFamily="18" charset="0"/>
              <a:cs typeface="Times New Roman" panose="02020603050405020304" pitchFamily="18" charset="0"/>
            </a:endParaRPr>
          </a:p>
        </p:txBody>
      </p:sp>
      <p:sp>
        <p:nvSpPr>
          <p:cNvPr id="193" name="Google Shape;193;p20"/>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GB"/>
            </a:fld>
            <a:endParaRPr lang="en-GB"/>
          </a:p>
        </p:txBody>
      </p:sp>
      <p:sp>
        <p:nvSpPr>
          <p:cNvPr id="191" name="Google Shape;191;p20"/>
          <p:cNvSpPr txBox="1">
            <a:spLocks noGrp="1"/>
          </p:cNvSpPr>
          <p:nvPr>
            <p:ph type="title"/>
          </p:nvPr>
        </p:nvSpPr>
        <p:spPr>
          <a:prstGeom prst="rect">
            <a:avLst/>
          </a:prstGeom>
        </p:spPr>
        <p:txBody>
          <a:bodyPr spcFirstLastPara="1" wrap="square" lIns="0" tIns="0" rIns="0" bIns="0" anchor="ctr" anchorCtr="0">
            <a:noAutofit/>
          </a:bodyPr>
          <a:lstStyle/>
          <a:p>
            <a:r>
              <a:rPr lang="en-GB" dirty="0">
                <a:latin typeface="Times New Roman" panose="02020603050405020304" pitchFamily="18" charset="0"/>
                <a:cs typeface="Times New Roman" panose="02020603050405020304" pitchFamily="18" charset="0"/>
              </a:rPr>
              <a:t>Được ưu tiên phát triển hạ tầng tại Kim Bảng</a:t>
            </a:r>
            <a:endParaRPr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1"/>
          <a:srcRect l="17364" r="6414" b="1469"/>
          <a:stretch>
            <a:fillRect/>
          </a:stretch>
        </p:blipFill>
        <p:spPr>
          <a:xfrm>
            <a:off x="216131" y="1630297"/>
            <a:ext cx="4441641" cy="2685821"/>
          </a:xfrm>
          <a:prstGeom prst="rect">
            <a:avLst/>
          </a:prstGeom>
        </p:spPr>
      </p:pic>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4" name="Text Placeholder 3"/>
          <p:cNvSpPr>
            <a:spLocks noGrp="1"/>
          </p:cNvSpPr>
          <p:nvPr>
            <p:ph type="body" idx="1"/>
          </p:nvPr>
        </p:nvSpPr>
        <p:spPr/>
        <p:txBody>
          <a:bodyPr/>
          <a:lstStyle/>
          <a:p>
            <a:r>
              <a:rPr lang="vi-VN" sz="1400" dirty="0">
                <a:latin typeface="Times New Roman" panose="02020603050405020304" pitchFamily="18" charset="0"/>
                <a:cs typeface="Times New Roman" panose="02020603050405020304" pitchFamily="18" charset="0"/>
              </a:rPr>
              <a:t>Kết nối với các Khu, Cụm CN trong khu vực, thuận lợi cho các chuỗi cung ứng, logistic: </a:t>
            </a:r>
            <a:endParaRPr lang="vi-VN" sz="1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vi-VN" sz="1400" dirty="0">
                <a:latin typeface="Times New Roman" panose="02020603050405020304" pitchFamily="18" charset="0"/>
                <a:cs typeface="Times New Roman" panose="02020603050405020304" pitchFamily="18" charset="0"/>
              </a:rPr>
              <a:t>Giáp ranh với KCN Đồng Văn 4 (hiện hữu), có đường giao thông nối hai khu</a:t>
            </a:r>
            <a:endParaRPr lang="vi-VN" sz="1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vi-VN" sz="1400" dirty="0">
                <a:latin typeface="Times New Roman" panose="02020603050405020304" pitchFamily="18" charset="0"/>
                <a:cs typeface="Times New Roman" panose="02020603050405020304" pitchFamily="18" charset="0"/>
              </a:rPr>
              <a:t>Giáp ranh KCN Kim Bảng I</a:t>
            </a:r>
            <a:endParaRPr lang="vi-VN" sz="14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vi-VN" sz="1400" dirty="0">
                <a:latin typeface="Times New Roman" panose="02020603050405020304" pitchFamily="18" charset="0"/>
                <a:cs typeface="Times New Roman" panose="02020603050405020304" pitchFamily="18" charset="0"/>
              </a:rPr>
              <a:t>CCN Lê Hồ được chính quyền địa phương tạo điều kiện trong các hoạt động xúc tiến đầu tư, mang lại sự thuận tiện tối đa cho các NĐT vào cụm công nghiệp</a:t>
            </a:r>
            <a:endParaRPr lang="vi-VN" sz="1400" dirty="0">
              <a:latin typeface="Times New Roman" panose="02020603050405020304" pitchFamily="18" charset="0"/>
              <a:cs typeface="Times New Roman" panose="02020603050405020304" pitchFamily="18" charset="0"/>
            </a:endParaRPr>
          </a:p>
          <a:p>
            <a:r>
              <a:rPr lang="vi-VN" sz="1400" dirty="0">
                <a:latin typeface="Times New Roman" panose="02020603050405020304" pitchFamily="18" charset="0"/>
                <a:cs typeface="Times New Roman" panose="02020603050405020304" pitchFamily="18" charset="0"/>
              </a:rPr>
              <a:t>Huyện Kim Bảng là khu vực dồi dào lao động do dư thừa lao động địa phương và có kết nối tốt với tỉnh</a:t>
            </a:r>
            <a:r>
              <a:rPr lang="en-US" sz="1400" dirty="0">
                <a:latin typeface="Times New Roman" panose="02020603050405020304" pitchFamily="18" charset="0"/>
                <a:cs typeface="Times New Roman" panose="02020603050405020304" pitchFamily="18" charset="0"/>
              </a:rPr>
              <a:t> </a:t>
            </a:r>
            <a:r>
              <a:rPr lang="vi-VN" sz="1400" dirty="0">
                <a:latin typeface="Times New Roman" panose="02020603050405020304" pitchFamily="18" charset="0"/>
                <a:cs typeface="Times New Roman" panose="02020603050405020304" pitchFamily="18" charset="0"/>
              </a:rPr>
              <a:t>Hòa Bình, không đối mặt với tình trạng thiếu hụt lao động sau đại dịch</a:t>
            </a:r>
            <a:endParaRPr lang="vi-VN" sz="1400" dirty="0">
              <a:latin typeface="Times New Roman" panose="02020603050405020304" pitchFamily="18" charset="0"/>
              <a:cs typeface="Times New Roman" panose="02020603050405020304" pitchFamily="18" charset="0"/>
            </a:endParaRPr>
          </a:p>
        </p:txBody>
      </p:sp>
      <p:sp>
        <p:nvSpPr>
          <p:cNvPr id="193" name="Google Shape;193;p20"/>
          <p:cNvSpPr txBox="1">
            <a:spLocks noGrp="1"/>
          </p:cNvSpPr>
          <p:nvPr>
            <p:ph type="sldNum" idx="12"/>
          </p:nvPr>
        </p:nvSpPr>
        <p:spPr>
          <a:xfrm>
            <a:off x="8514394" y="0"/>
            <a:ext cx="434100" cy="393600"/>
          </a:xfrm>
          <a:prstGeom prst="rect">
            <a:avLst/>
          </a:prstGeom>
        </p:spPr>
        <p:txBody>
          <a:bodyPr spcFirstLastPara="1" wrap="square" lIns="0" tIns="0" rIns="0" bIns="0" anchor="ctr" anchorCtr="0">
            <a:noAutofit/>
          </a:bodyPr>
          <a:lstStyle/>
          <a:p>
            <a:fld id="{00000000-1234-1234-1234-123412341234}" type="slidenum">
              <a:rPr lang="en-GB"/>
            </a:fld>
            <a:endParaRPr lang="en-GB"/>
          </a:p>
        </p:txBody>
      </p:sp>
      <p:sp>
        <p:nvSpPr>
          <p:cNvPr id="191" name="Google Shape;191;p20"/>
          <p:cNvSpPr txBox="1">
            <a:spLocks noGrp="1"/>
          </p:cNvSpPr>
          <p:nvPr>
            <p:ph type="title"/>
          </p:nvPr>
        </p:nvSpPr>
        <p:spPr>
          <a:prstGeom prst="rect">
            <a:avLst/>
          </a:prstGeom>
        </p:spPr>
        <p:txBody>
          <a:bodyPr spcFirstLastPara="1" wrap="square" lIns="0" tIns="0" rIns="0" bIns="0" anchor="ctr" anchorCtr="0">
            <a:noAutofit/>
          </a:bodyPr>
          <a:lstStyle/>
          <a:p>
            <a:r>
              <a:rPr lang="en-GB" dirty="0">
                <a:latin typeface="Times New Roman" panose="02020603050405020304" pitchFamily="18" charset="0"/>
                <a:cs typeface="Times New Roman" panose="02020603050405020304" pitchFamily="18" charset="0"/>
              </a:rPr>
              <a:t>Kết nối công nghiệp </a:t>
            </a:r>
            <a:endParaRPr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sld>
</file>

<file path=ppt/theme/theme1.xml><?xml version="1.0" encoding="utf-8"?>
<a:theme xmlns:a="http://schemas.openxmlformats.org/drawingml/2006/main" name="Surrey template">
  <a:themeElements>
    <a:clrScheme name="Custom 347">
      <a:dk1>
        <a:srgbClr val="061E3A"/>
      </a:dk1>
      <a:lt1>
        <a:srgbClr val="FFFFFF"/>
      </a:lt1>
      <a:dk2>
        <a:srgbClr val="757C83"/>
      </a:dk2>
      <a:lt2>
        <a:srgbClr val="EBF0F3"/>
      </a:lt2>
      <a:accent1>
        <a:srgbClr val="7FCA20"/>
      </a:accent1>
      <a:accent2>
        <a:srgbClr val="02C1D3"/>
      </a:accent2>
      <a:accent3>
        <a:srgbClr val="66BDE8"/>
      </a:accent3>
      <a:accent4>
        <a:srgbClr val="1985D2"/>
      </a:accent4>
      <a:accent5>
        <a:srgbClr val="184880"/>
      </a:accent5>
      <a:accent6>
        <a:srgbClr val="061E3A"/>
      </a:accent6>
      <a:hlink>
        <a:srgbClr val="1985D2"/>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5562</Words>
  <Application>WPS Presentation</Application>
  <PresentationFormat>On-screen Show (16:9)</PresentationFormat>
  <Paragraphs>267</Paragraphs>
  <Slides>18</Slides>
  <Notes>17</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Arial</vt:lpstr>
      <vt:lpstr>SimSun</vt:lpstr>
      <vt:lpstr>Wingdings</vt:lpstr>
      <vt:lpstr>Arial</vt:lpstr>
      <vt:lpstr>Merriweather</vt:lpstr>
      <vt:lpstr>IBM Plex Sans Light</vt:lpstr>
      <vt:lpstr>IBM Plex Sans</vt:lpstr>
      <vt:lpstr>Times New Roman</vt:lpstr>
      <vt:lpstr>Calibri</vt:lpstr>
      <vt:lpstr>Microsoft YaHei</vt:lpstr>
      <vt:lpstr>Arial Unicode MS</vt:lpstr>
      <vt:lpstr>Surrey template</vt:lpstr>
      <vt:lpstr>Chủ đầu tư: CÔNG TY TNHH ĐẦU TƯ XÂY DỰNG DỊCH VỤ THƯƠNG MẠI VIỆT PHÁT I    Cụm công nghiệp LÊ HỒ  </vt:lpstr>
      <vt:lpstr>Mục lục</vt:lpstr>
      <vt:lpstr>Giới thiệu chung Cụm công nghiệp Lê Hồ</vt:lpstr>
      <vt:lpstr>PowerPoint 演示文稿</vt:lpstr>
      <vt:lpstr>1. Vị trí chiến lược</vt:lpstr>
      <vt:lpstr>Kết nối giao thông thuận lợi</vt:lpstr>
      <vt:lpstr>Kết nối giao thông thuận lợi</vt:lpstr>
      <vt:lpstr>Được ưu tiên phát triển hạ tầng tại Kim Bảng</vt:lpstr>
      <vt:lpstr>Kết nối công nghiệp </vt:lpstr>
      <vt:lpstr>2. Pháp lý dự án</vt:lpstr>
      <vt:lpstr>Pháp lý rõ ràng, tốc độ nhanh chóng</vt:lpstr>
      <vt:lpstr>PowerPoint 演示文稿</vt:lpstr>
      <vt:lpstr>3. Thiết kế phân khu</vt:lpstr>
      <vt:lpstr>57,2 ha đất công nghiệp diện tích đa dạng</vt:lpstr>
      <vt:lpstr>4. Giá và thanh toán</vt:lpstr>
      <vt:lpstr>Giá thuê CSHT và phí tiện ích tại thời điểm tháng 3/2024 </vt:lpstr>
      <vt:lpstr>Tiến độ thanh toán theo từng giai đoạn</vt:lpstr>
      <vt:lpstr>TRÂN TRỌNG CẢM ƠN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CỤM CÔNG NGHIỆP LÊ HỒ</dc:title>
  <dc:creator>Dai Duong Tran</dc:creator>
  <cp:lastModifiedBy>KT</cp:lastModifiedBy>
  <cp:revision>88</cp:revision>
  <cp:lastPrinted>2022-06-13T06:57:00Z</cp:lastPrinted>
  <dcterms:created xsi:type="dcterms:W3CDTF">2024-10-28T22:46:07Z</dcterms:created>
  <dcterms:modified xsi:type="dcterms:W3CDTF">2024-10-28T22:47:41Z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DFDA52B47A534E8B9AF938ABB904FCE0_12</vt:lpwstr>
  </property>
  <property fmtid="{D5CDD505-2E9C-101B-9397-08002B2CF9AE}" pid="3" name="KSOProductBuildVer">
    <vt:lpwstr>1033-12.2.0.18607</vt:lpwstr>
  </property>
</Properties>
</file>